
<file path=[Content_Types].xml><?xml version="1.0" encoding="utf-8"?>
<Types xmlns="http://schemas.openxmlformats.org/package/2006/content-types">
  <Default Extension="jpg&amp;ehk=HD0D" ContentType="image/jpeg"/>
  <Default Extension="png" ContentType="image/png"/>
  <Default Extension="jpg&amp;ehk=K" ContentType="image/jpeg"/>
  <Default Extension="jpg&amp;ehk=fmQYneESJvO0xULlaJckmw&amp;r=0&amp;pid=OfficeInsert" ContentType="image/jpeg"/>
  <Default Extension="jpg&amp;ehk=2T649vrHvKK" ContentType="image/jpeg"/>
  <Default Extension="jpeg" ContentType="image/jpeg"/>
  <Default Extension="rels" ContentType="application/vnd.openxmlformats-package.relationships+xml"/>
  <Default Extension="xml" ContentType="application/xml"/>
  <Default Extension="jpg&amp;ehk=5S6CL5" ContentType="image/jpeg"/>
  <Default Extension="png&amp;ehk=nekKwmdW7NFGrgWdTkyPgw&amp;r=0&amp;pid=OfficeInsert" ContentType="image/png"/>
  <Default Extension="jpg&amp;ehk=DYRFlWkbCxXaACwto2G52w&amp;r=0&amp;pid=OfficeInsert" ContentType="image/jpeg"/>
  <Default Extension="jpg&amp;ehk=R5ERBPU0jylQvBN8F6UsOQ&amp;r=0&amp;pid=OfficeInsert" ContentType="image/jpeg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media/image25.jpg" ContentType="image/jpeg"/>
  <Override PartName="/ppt/media/image28.jpg" ContentType="image/jpeg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republicanlogo.svg" TargetMode="External"/><Relationship Id="rId1" Type="http://schemas.openxmlformats.org/officeDocument/2006/relationships/image" Target="../media/image10.png"/><Relationship Id="rId4" Type="http://schemas.openxmlformats.org/officeDocument/2006/relationships/hyperlink" Target="https://en.wikipedia.org/wiki/File:Democratslogo.svg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republicanlogo.svg" TargetMode="External"/><Relationship Id="rId1" Type="http://schemas.openxmlformats.org/officeDocument/2006/relationships/image" Target="../media/image10.png"/><Relationship Id="rId4" Type="http://schemas.openxmlformats.org/officeDocument/2006/relationships/hyperlink" Target="https://en.wikipedia.org/wiki/File:Democratslogo.svg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republicanlogo.svg" TargetMode="External"/><Relationship Id="rId1" Type="http://schemas.openxmlformats.org/officeDocument/2006/relationships/image" Target="../media/image10.png"/><Relationship Id="rId4" Type="http://schemas.openxmlformats.org/officeDocument/2006/relationships/hyperlink" Target="https://en.wikipedia.org/wiki/File:Democratslogo.svg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republicanlogo.svg" TargetMode="External"/><Relationship Id="rId1" Type="http://schemas.openxmlformats.org/officeDocument/2006/relationships/image" Target="../media/image10.png"/><Relationship Id="rId4" Type="http://schemas.openxmlformats.org/officeDocument/2006/relationships/hyperlink" Target="https://en.wikipedia.org/wiki/File:Democratslogo.sv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A7F3D-7AFE-44A0-96E1-D826AC1A470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9784ED1-81CD-4878-A265-C1B3544B695B}">
      <dgm:prSet phldrT="[Text]"/>
      <dgm:spPr/>
      <dgm:t>
        <a:bodyPr/>
        <a:lstStyle/>
        <a:p>
          <a:r>
            <a:rPr lang="en-US" dirty="0"/>
            <a:t> A person’s individual needs, values, and attitudes</a:t>
          </a:r>
        </a:p>
      </dgm:t>
    </dgm:pt>
    <dgm:pt modelId="{02846AB2-9984-4478-9C9F-DCB87417EB38}" type="parTrans" cxnId="{25889746-DACC-4606-9126-B1AE1E8046FB}">
      <dgm:prSet/>
      <dgm:spPr/>
      <dgm:t>
        <a:bodyPr/>
        <a:lstStyle/>
        <a:p>
          <a:endParaRPr lang="en-US"/>
        </a:p>
      </dgm:t>
    </dgm:pt>
    <dgm:pt modelId="{C4877F35-F1E1-4866-B8A2-EF37CC71A5BB}" type="sibTrans" cxnId="{25889746-DACC-4606-9126-B1AE1E8046FB}">
      <dgm:prSet/>
      <dgm:spPr/>
      <dgm:t>
        <a:bodyPr/>
        <a:lstStyle/>
        <a:p>
          <a:endParaRPr lang="en-US" dirty="0"/>
        </a:p>
      </dgm:t>
    </dgm:pt>
    <dgm:pt modelId="{F0B217D7-A7D7-4397-B751-F88C5FEFC696}">
      <dgm:prSet phldrT="[Text]"/>
      <dgm:spPr/>
      <dgm:t>
        <a:bodyPr/>
        <a:lstStyle/>
        <a:p>
          <a:r>
            <a:rPr lang="en-US" dirty="0"/>
            <a:t>Others with same needs, values, and attitudes</a:t>
          </a:r>
        </a:p>
      </dgm:t>
    </dgm:pt>
    <dgm:pt modelId="{B33596EB-97A2-494A-BF32-AAD599369F9F}" type="parTrans" cxnId="{35C0C080-5167-463F-B101-183B404AB4C0}">
      <dgm:prSet/>
      <dgm:spPr/>
      <dgm:t>
        <a:bodyPr/>
        <a:lstStyle/>
        <a:p>
          <a:endParaRPr lang="en-US"/>
        </a:p>
      </dgm:t>
    </dgm:pt>
    <dgm:pt modelId="{775B5019-A85D-4DDE-B7FE-32B0627705F0}" type="sibTrans" cxnId="{35C0C080-5167-463F-B101-183B404AB4C0}">
      <dgm:prSet/>
      <dgm:spPr/>
      <dgm:t>
        <a:bodyPr/>
        <a:lstStyle/>
        <a:p>
          <a:endParaRPr lang="en-US" dirty="0"/>
        </a:p>
      </dgm:t>
    </dgm:pt>
    <dgm:pt modelId="{B909D718-EBB7-4931-9B74-7550CAC4410E}">
      <dgm:prSet phldrT="[Text]"/>
      <dgm:spPr/>
      <dgm:t>
        <a:bodyPr/>
        <a:lstStyle/>
        <a:p>
          <a:r>
            <a:rPr lang="en-US" dirty="0"/>
            <a:t>Band together and form political parties</a:t>
          </a:r>
        </a:p>
      </dgm:t>
    </dgm:pt>
    <dgm:pt modelId="{9E6D3551-6F1B-4606-985D-DB5557734D69}" type="parTrans" cxnId="{F28A04A1-32D8-4104-AB60-6A581E2DDE66}">
      <dgm:prSet/>
      <dgm:spPr/>
      <dgm:t>
        <a:bodyPr/>
        <a:lstStyle/>
        <a:p>
          <a:endParaRPr lang="en-US"/>
        </a:p>
      </dgm:t>
    </dgm:pt>
    <dgm:pt modelId="{1848EB3F-5EE7-4063-850B-93DEAFC52A49}" type="sibTrans" cxnId="{F28A04A1-32D8-4104-AB60-6A581E2DDE66}">
      <dgm:prSet/>
      <dgm:spPr/>
      <dgm:t>
        <a:bodyPr/>
        <a:lstStyle/>
        <a:p>
          <a:endParaRPr lang="en-US"/>
        </a:p>
      </dgm:t>
    </dgm:pt>
    <dgm:pt modelId="{90A7ACE9-413A-435E-A3AA-877911386B24}" type="pres">
      <dgm:prSet presAssocID="{9B4A7F3D-7AFE-44A0-96E1-D826AC1A4701}" presName="linearFlow" presStyleCnt="0">
        <dgm:presLayoutVars>
          <dgm:dir/>
          <dgm:resizeHandles val="exact"/>
        </dgm:presLayoutVars>
      </dgm:prSet>
      <dgm:spPr/>
    </dgm:pt>
    <dgm:pt modelId="{570A559D-6D41-4F03-A0F1-6FB058BA3D9C}" type="pres">
      <dgm:prSet presAssocID="{29784ED1-81CD-4878-A265-C1B3544B695B}" presName="node" presStyleLbl="node1" presStyleIdx="0" presStyleCnt="3">
        <dgm:presLayoutVars>
          <dgm:bulletEnabled val="1"/>
        </dgm:presLayoutVars>
      </dgm:prSet>
      <dgm:spPr/>
    </dgm:pt>
    <dgm:pt modelId="{F371090B-71AB-48ED-AC8B-A91EA92320AE}" type="pres">
      <dgm:prSet presAssocID="{C4877F35-F1E1-4866-B8A2-EF37CC71A5BB}" presName="spacerL" presStyleCnt="0"/>
      <dgm:spPr/>
    </dgm:pt>
    <dgm:pt modelId="{C5ADAFFA-A330-4FC7-A0AF-5346887450F0}" type="pres">
      <dgm:prSet presAssocID="{C4877F35-F1E1-4866-B8A2-EF37CC71A5BB}" presName="sibTrans" presStyleLbl="sibTrans2D1" presStyleIdx="0" presStyleCnt="2"/>
      <dgm:spPr/>
    </dgm:pt>
    <dgm:pt modelId="{7E24BBF8-D1F3-4067-83B0-B44551190C65}" type="pres">
      <dgm:prSet presAssocID="{C4877F35-F1E1-4866-B8A2-EF37CC71A5BB}" presName="spacerR" presStyleCnt="0"/>
      <dgm:spPr/>
    </dgm:pt>
    <dgm:pt modelId="{556B89EA-30C3-450E-BC8C-5EA163F6D71D}" type="pres">
      <dgm:prSet presAssocID="{F0B217D7-A7D7-4397-B751-F88C5FEFC696}" presName="node" presStyleLbl="node1" presStyleIdx="1" presStyleCnt="3">
        <dgm:presLayoutVars>
          <dgm:bulletEnabled val="1"/>
        </dgm:presLayoutVars>
      </dgm:prSet>
      <dgm:spPr/>
    </dgm:pt>
    <dgm:pt modelId="{8C5DDFC4-7DE8-419D-9E0F-0BD5FB41924C}" type="pres">
      <dgm:prSet presAssocID="{775B5019-A85D-4DDE-B7FE-32B0627705F0}" presName="spacerL" presStyleCnt="0"/>
      <dgm:spPr/>
    </dgm:pt>
    <dgm:pt modelId="{34492EDB-5EEF-4990-8CF1-C58D139E68E7}" type="pres">
      <dgm:prSet presAssocID="{775B5019-A85D-4DDE-B7FE-32B0627705F0}" presName="sibTrans" presStyleLbl="sibTrans2D1" presStyleIdx="1" presStyleCnt="2"/>
      <dgm:spPr/>
    </dgm:pt>
    <dgm:pt modelId="{15BC5823-E144-4403-BD85-F3B6379ACD87}" type="pres">
      <dgm:prSet presAssocID="{775B5019-A85D-4DDE-B7FE-32B0627705F0}" presName="spacerR" presStyleCnt="0"/>
      <dgm:spPr/>
    </dgm:pt>
    <dgm:pt modelId="{EFB720A8-5584-4704-B0BC-3CB090823672}" type="pres">
      <dgm:prSet presAssocID="{B909D718-EBB7-4931-9B74-7550CAC44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B35D4D0A-3493-4E35-946A-692998D2755E}" type="presOf" srcId="{C4877F35-F1E1-4866-B8A2-EF37CC71A5BB}" destId="{C5ADAFFA-A330-4FC7-A0AF-5346887450F0}" srcOrd="0" destOrd="0" presId="urn:microsoft.com/office/officeart/2005/8/layout/equation1"/>
    <dgm:cxn modelId="{6707CE0F-DB3D-4D95-9783-D806DEA20DF4}" type="presOf" srcId="{775B5019-A85D-4DDE-B7FE-32B0627705F0}" destId="{34492EDB-5EEF-4990-8CF1-C58D139E68E7}" srcOrd="0" destOrd="0" presId="urn:microsoft.com/office/officeart/2005/8/layout/equation1"/>
    <dgm:cxn modelId="{F5EE721C-6AC0-495A-B334-1C0184A91686}" type="presOf" srcId="{29784ED1-81CD-4878-A265-C1B3544B695B}" destId="{570A559D-6D41-4F03-A0F1-6FB058BA3D9C}" srcOrd="0" destOrd="0" presId="urn:microsoft.com/office/officeart/2005/8/layout/equation1"/>
    <dgm:cxn modelId="{25889746-DACC-4606-9126-B1AE1E8046FB}" srcId="{9B4A7F3D-7AFE-44A0-96E1-D826AC1A4701}" destId="{29784ED1-81CD-4878-A265-C1B3544B695B}" srcOrd="0" destOrd="0" parTransId="{02846AB2-9984-4478-9C9F-DCB87417EB38}" sibTransId="{C4877F35-F1E1-4866-B8A2-EF37CC71A5BB}"/>
    <dgm:cxn modelId="{2D19A257-1570-4280-A102-3D9523F9FC89}" type="presOf" srcId="{9B4A7F3D-7AFE-44A0-96E1-D826AC1A4701}" destId="{90A7ACE9-413A-435E-A3AA-877911386B24}" srcOrd="0" destOrd="0" presId="urn:microsoft.com/office/officeart/2005/8/layout/equation1"/>
    <dgm:cxn modelId="{35C0C080-5167-463F-B101-183B404AB4C0}" srcId="{9B4A7F3D-7AFE-44A0-96E1-D826AC1A4701}" destId="{F0B217D7-A7D7-4397-B751-F88C5FEFC696}" srcOrd="1" destOrd="0" parTransId="{B33596EB-97A2-494A-BF32-AAD599369F9F}" sibTransId="{775B5019-A85D-4DDE-B7FE-32B0627705F0}"/>
    <dgm:cxn modelId="{F28A04A1-32D8-4104-AB60-6A581E2DDE66}" srcId="{9B4A7F3D-7AFE-44A0-96E1-D826AC1A4701}" destId="{B909D718-EBB7-4931-9B74-7550CAC4410E}" srcOrd="2" destOrd="0" parTransId="{9E6D3551-6F1B-4606-985D-DB5557734D69}" sibTransId="{1848EB3F-5EE7-4063-850B-93DEAFC52A49}"/>
    <dgm:cxn modelId="{AD9D68B8-6456-4A31-9D2C-0AA9630E2480}" type="presOf" srcId="{B909D718-EBB7-4931-9B74-7550CAC4410E}" destId="{EFB720A8-5584-4704-B0BC-3CB090823672}" srcOrd="0" destOrd="0" presId="urn:microsoft.com/office/officeart/2005/8/layout/equation1"/>
    <dgm:cxn modelId="{AE4215FF-1D9F-49F6-980D-78D65EAB7342}" type="presOf" srcId="{F0B217D7-A7D7-4397-B751-F88C5FEFC696}" destId="{556B89EA-30C3-450E-BC8C-5EA163F6D71D}" srcOrd="0" destOrd="0" presId="urn:microsoft.com/office/officeart/2005/8/layout/equation1"/>
    <dgm:cxn modelId="{4298A05D-4084-4D78-A934-F8D1F8270198}" type="presParOf" srcId="{90A7ACE9-413A-435E-A3AA-877911386B24}" destId="{570A559D-6D41-4F03-A0F1-6FB058BA3D9C}" srcOrd="0" destOrd="0" presId="urn:microsoft.com/office/officeart/2005/8/layout/equation1"/>
    <dgm:cxn modelId="{B0902F77-7164-4C31-A45A-7FB7E956961F}" type="presParOf" srcId="{90A7ACE9-413A-435E-A3AA-877911386B24}" destId="{F371090B-71AB-48ED-AC8B-A91EA92320AE}" srcOrd="1" destOrd="0" presId="urn:microsoft.com/office/officeart/2005/8/layout/equation1"/>
    <dgm:cxn modelId="{EBFB42D6-7FAC-4740-8B14-017114EFDE54}" type="presParOf" srcId="{90A7ACE9-413A-435E-A3AA-877911386B24}" destId="{C5ADAFFA-A330-4FC7-A0AF-5346887450F0}" srcOrd="2" destOrd="0" presId="urn:microsoft.com/office/officeart/2005/8/layout/equation1"/>
    <dgm:cxn modelId="{2248A393-2051-479E-B5A0-4CD9B1B231B4}" type="presParOf" srcId="{90A7ACE9-413A-435E-A3AA-877911386B24}" destId="{7E24BBF8-D1F3-4067-83B0-B44551190C65}" srcOrd="3" destOrd="0" presId="urn:microsoft.com/office/officeart/2005/8/layout/equation1"/>
    <dgm:cxn modelId="{5845D360-E107-4C60-B310-190414B25E73}" type="presParOf" srcId="{90A7ACE9-413A-435E-A3AA-877911386B24}" destId="{556B89EA-30C3-450E-BC8C-5EA163F6D71D}" srcOrd="4" destOrd="0" presId="urn:microsoft.com/office/officeart/2005/8/layout/equation1"/>
    <dgm:cxn modelId="{5DB70FC8-6999-4220-A1CA-0CF2D4238A94}" type="presParOf" srcId="{90A7ACE9-413A-435E-A3AA-877911386B24}" destId="{8C5DDFC4-7DE8-419D-9E0F-0BD5FB41924C}" srcOrd="5" destOrd="0" presId="urn:microsoft.com/office/officeart/2005/8/layout/equation1"/>
    <dgm:cxn modelId="{C32A3B0A-2DB1-40BB-9778-602050A19197}" type="presParOf" srcId="{90A7ACE9-413A-435E-A3AA-877911386B24}" destId="{34492EDB-5EEF-4990-8CF1-C58D139E68E7}" srcOrd="6" destOrd="0" presId="urn:microsoft.com/office/officeart/2005/8/layout/equation1"/>
    <dgm:cxn modelId="{A3EBBEE4-A3B3-4287-BA01-2D8FD92043C7}" type="presParOf" srcId="{90A7ACE9-413A-435E-A3AA-877911386B24}" destId="{15BC5823-E144-4403-BD85-F3B6379ACD87}" srcOrd="7" destOrd="0" presId="urn:microsoft.com/office/officeart/2005/8/layout/equation1"/>
    <dgm:cxn modelId="{9A79C9DB-F4E7-41F1-85D3-FC41ADC74292}" type="presParOf" srcId="{90A7ACE9-413A-435E-A3AA-877911386B24}" destId="{EFB720A8-5584-4704-B0BC-3CB09082367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34F7B6-C3A7-4B07-8FD5-226DD83DFE7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9B951C-FE35-406F-BF28-AF908A8BCFF3}">
      <dgm:prSet phldrT="[Text]"/>
      <dgm:spPr/>
      <dgm:t>
        <a:bodyPr/>
        <a:lstStyle/>
        <a:p>
          <a:r>
            <a:rPr lang="en-US" dirty="0"/>
            <a:t>Are there single issue groups?</a:t>
          </a:r>
        </a:p>
      </dgm:t>
    </dgm:pt>
    <dgm:pt modelId="{ECE0C75F-3281-4419-87F1-FEC0258111C7}" type="parTrans" cxnId="{308196F6-BE94-409B-BF64-878FF2B0992E}">
      <dgm:prSet/>
      <dgm:spPr/>
      <dgm:t>
        <a:bodyPr/>
        <a:lstStyle/>
        <a:p>
          <a:endParaRPr lang="en-US"/>
        </a:p>
      </dgm:t>
    </dgm:pt>
    <dgm:pt modelId="{B30ECB1E-A234-4467-BDEA-0F4E7344EC84}" type="sibTrans" cxnId="{308196F6-BE94-409B-BF64-878FF2B0992E}">
      <dgm:prSet/>
      <dgm:spPr/>
      <dgm:t>
        <a:bodyPr/>
        <a:lstStyle/>
        <a:p>
          <a:endParaRPr lang="en-US"/>
        </a:p>
      </dgm:t>
    </dgm:pt>
    <dgm:pt modelId="{633AFCA6-2BA1-4F79-93CB-222DA7E6DDF1}">
      <dgm:prSet phldrT="[Text]"/>
      <dgm:spPr/>
      <dgm:t>
        <a:bodyPr/>
        <a:lstStyle/>
        <a:p>
          <a:r>
            <a:rPr lang="en-US" dirty="0"/>
            <a:t>Special interest groups who base their vote on a single issue</a:t>
          </a:r>
        </a:p>
      </dgm:t>
    </dgm:pt>
    <dgm:pt modelId="{0195D729-10B2-4958-98F6-38CFA380BE9B}" type="parTrans" cxnId="{82B2FB15-E8CC-44C2-9C8A-077A77389A58}">
      <dgm:prSet/>
      <dgm:spPr/>
      <dgm:t>
        <a:bodyPr/>
        <a:lstStyle/>
        <a:p>
          <a:endParaRPr lang="en-US"/>
        </a:p>
      </dgm:t>
    </dgm:pt>
    <dgm:pt modelId="{80450451-C1BE-4ECB-9BDE-AD67C453A0EA}" type="sibTrans" cxnId="{82B2FB15-E8CC-44C2-9C8A-077A77389A58}">
      <dgm:prSet/>
      <dgm:spPr/>
      <dgm:t>
        <a:bodyPr/>
        <a:lstStyle/>
        <a:p>
          <a:endParaRPr lang="en-US"/>
        </a:p>
      </dgm:t>
    </dgm:pt>
    <dgm:pt modelId="{F47C5716-56CF-4770-B680-78E02116DDB2}">
      <dgm:prSet phldrT="[Text]"/>
      <dgm:spPr/>
      <dgm:t>
        <a:bodyPr/>
        <a:lstStyle/>
        <a:p>
          <a:r>
            <a:rPr lang="en-US" dirty="0"/>
            <a:t>Candidates issues broad enough to attract followers?</a:t>
          </a:r>
        </a:p>
      </dgm:t>
    </dgm:pt>
    <dgm:pt modelId="{0EB174F2-3C26-4827-9EFB-D5A2BA52E5A6}" type="parTrans" cxnId="{245D8481-28C5-4B4E-B29F-A8CF2579CE91}">
      <dgm:prSet/>
      <dgm:spPr/>
      <dgm:t>
        <a:bodyPr/>
        <a:lstStyle/>
        <a:p>
          <a:endParaRPr lang="en-US"/>
        </a:p>
      </dgm:t>
    </dgm:pt>
    <dgm:pt modelId="{A5476920-03CA-415C-8813-D7CDF4218911}" type="sibTrans" cxnId="{245D8481-28C5-4B4E-B29F-A8CF2579CE91}">
      <dgm:prSet/>
      <dgm:spPr/>
      <dgm:t>
        <a:bodyPr/>
        <a:lstStyle/>
        <a:p>
          <a:endParaRPr lang="en-US"/>
        </a:p>
      </dgm:t>
    </dgm:pt>
    <dgm:pt modelId="{58C1A1A8-E5CD-4910-BFC7-507485920567}">
      <dgm:prSet phldrT="[Text]"/>
      <dgm:spPr/>
      <dgm:t>
        <a:bodyPr/>
        <a:lstStyle/>
        <a:p>
          <a:r>
            <a:rPr lang="en-US" dirty="0"/>
            <a:t>Need a following</a:t>
          </a:r>
        </a:p>
      </dgm:t>
    </dgm:pt>
    <dgm:pt modelId="{F994D91A-CA03-4D08-A381-7296555628CB}" type="parTrans" cxnId="{D1A9039C-2C0F-4FFA-A693-945A380D52E2}">
      <dgm:prSet/>
      <dgm:spPr/>
      <dgm:t>
        <a:bodyPr/>
        <a:lstStyle/>
        <a:p>
          <a:endParaRPr lang="en-US"/>
        </a:p>
      </dgm:t>
    </dgm:pt>
    <dgm:pt modelId="{C5117614-D706-465B-ACF4-3EC396D861A5}" type="sibTrans" cxnId="{D1A9039C-2C0F-4FFA-A693-945A380D52E2}">
      <dgm:prSet/>
      <dgm:spPr/>
      <dgm:t>
        <a:bodyPr/>
        <a:lstStyle/>
        <a:p>
          <a:endParaRPr lang="en-US"/>
        </a:p>
      </dgm:t>
    </dgm:pt>
    <dgm:pt modelId="{157271DB-FB3E-43A4-974A-A77C5425E33C}">
      <dgm:prSet phldrT="[Text]"/>
      <dgm:spPr/>
      <dgm:t>
        <a:bodyPr/>
        <a:lstStyle/>
        <a:p>
          <a:r>
            <a:rPr lang="en-US" dirty="0"/>
            <a:t>Media Influence</a:t>
          </a:r>
        </a:p>
      </dgm:t>
    </dgm:pt>
    <dgm:pt modelId="{AC268E20-D5B7-4B19-8AE4-A5AB8EBE7F88}" type="parTrans" cxnId="{D020ED89-5A98-4AE3-9217-E6C66EBBC03D}">
      <dgm:prSet/>
      <dgm:spPr/>
      <dgm:t>
        <a:bodyPr/>
        <a:lstStyle/>
        <a:p>
          <a:endParaRPr lang="en-US"/>
        </a:p>
      </dgm:t>
    </dgm:pt>
    <dgm:pt modelId="{83EFE5CF-A2FB-4FA7-B1BC-CEAEA5708429}" type="sibTrans" cxnId="{D020ED89-5A98-4AE3-9217-E6C66EBBC03D}">
      <dgm:prSet/>
      <dgm:spPr/>
      <dgm:t>
        <a:bodyPr/>
        <a:lstStyle/>
        <a:p>
          <a:endParaRPr lang="en-US"/>
        </a:p>
      </dgm:t>
    </dgm:pt>
    <dgm:pt modelId="{56DAD111-3125-4461-99E8-44BF21D663D0}">
      <dgm:prSet phldrT="[Text]"/>
      <dgm:spPr/>
      <dgm:t>
        <a:bodyPr/>
        <a:lstStyle/>
        <a:p>
          <a:r>
            <a:rPr lang="en-US" dirty="0"/>
            <a:t>Sound bites and photo ops</a:t>
          </a:r>
        </a:p>
      </dgm:t>
    </dgm:pt>
    <dgm:pt modelId="{75EADF86-8B59-4B9C-A2ED-07D4AC911CDC}" type="parTrans" cxnId="{8166BD23-0837-4DB7-AB9F-3FC8AEE7D8FA}">
      <dgm:prSet/>
      <dgm:spPr/>
      <dgm:t>
        <a:bodyPr/>
        <a:lstStyle/>
        <a:p>
          <a:endParaRPr lang="en-US"/>
        </a:p>
      </dgm:t>
    </dgm:pt>
    <dgm:pt modelId="{D31EFD72-1D75-4D51-B3C0-C6DCE20BEC4C}" type="sibTrans" cxnId="{8166BD23-0837-4DB7-AB9F-3FC8AEE7D8FA}">
      <dgm:prSet/>
      <dgm:spPr/>
      <dgm:t>
        <a:bodyPr/>
        <a:lstStyle/>
        <a:p>
          <a:endParaRPr lang="en-US"/>
        </a:p>
      </dgm:t>
    </dgm:pt>
    <dgm:pt modelId="{64230179-EB64-4FE7-93B7-4B94D895D1ED}">
      <dgm:prSet phldrT="[Text]"/>
      <dgm:spPr/>
      <dgm:t>
        <a:bodyPr/>
        <a:lstStyle/>
        <a:p>
          <a:r>
            <a:rPr lang="en-US" dirty="0"/>
            <a:t>All set up the candidates platform  while running for office</a:t>
          </a:r>
        </a:p>
      </dgm:t>
    </dgm:pt>
    <dgm:pt modelId="{019B114D-CF30-42AC-8BB3-6FC2F04F5CA1}" type="parTrans" cxnId="{71B6F2D8-3F60-4ABA-951F-8FA279672C11}">
      <dgm:prSet/>
      <dgm:spPr/>
      <dgm:t>
        <a:bodyPr/>
        <a:lstStyle/>
        <a:p>
          <a:endParaRPr lang="en-US"/>
        </a:p>
      </dgm:t>
    </dgm:pt>
    <dgm:pt modelId="{068A0F91-382E-4573-9F1A-C003C68F6439}" type="sibTrans" cxnId="{71B6F2D8-3F60-4ABA-951F-8FA279672C11}">
      <dgm:prSet/>
      <dgm:spPr/>
      <dgm:t>
        <a:bodyPr/>
        <a:lstStyle/>
        <a:p>
          <a:endParaRPr lang="en-US"/>
        </a:p>
      </dgm:t>
    </dgm:pt>
    <dgm:pt modelId="{4CA64FF2-67BB-40B3-AACC-566EF3CDBBAB}">
      <dgm:prSet phldrT="[Text]"/>
      <dgm:spPr/>
      <dgm:t>
        <a:bodyPr/>
        <a:lstStyle/>
        <a:p>
          <a:r>
            <a:rPr lang="en-US" dirty="0"/>
            <a:t>This connection to groups (interest groups) sets up their policy agenda</a:t>
          </a:r>
        </a:p>
      </dgm:t>
    </dgm:pt>
    <dgm:pt modelId="{53E996CB-AE4D-4FEB-9441-1209EE259A9F}" type="parTrans" cxnId="{1FC73EB7-73C5-4BA4-BFD5-29ACFEB0B513}">
      <dgm:prSet/>
      <dgm:spPr/>
      <dgm:t>
        <a:bodyPr/>
        <a:lstStyle/>
        <a:p>
          <a:endParaRPr lang="en-US"/>
        </a:p>
      </dgm:t>
    </dgm:pt>
    <dgm:pt modelId="{1EA69FA6-ABD4-49A5-9967-24F872BD596B}" type="sibTrans" cxnId="{1FC73EB7-73C5-4BA4-BFD5-29ACFEB0B513}">
      <dgm:prSet/>
      <dgm:spPr/>
      <dgm:t>
        <a:bodyPr/>
        <a:lstStyle/>
        <a:p>
          <a:endParaRPr lang="en-US"/>
        </a:p>
      </dgm:t>
    </dgm:pt>
    <dgm:pt modelId="{079E799F-C7C7-4906-962F-6D83DD9B6421}">
      <dgm:prSet phldrT="[Text]"/>
      <dgm:spPr/>
      <dgm:t>
        <a:bodyPr/>
        <a:lstStyle/>
        <a:p>
          <a:r>
            <a:rPr lang="en-US" dirty="0"/>
            <a:t>Media can help get the candidates message out</a:t>
          </a:r>
        </a:p>
      </dgm:t>
    </dgm:pt>
    <dgm:pt modelId="{03D3F96D-880D-4CF8-BCD0-DBACDF1450E4}" type="parTrans" cxnId="{88CA19EF-4CAE-455C-B1EA-EF77BAE407FD}">
      <dgm:prSet/>
      <dgm:spPr/>
      <dgm:t>
        <a:bodyPr/>
        <a:lstStyle/>
        <a:p>
          <a:endParaRPr lang="en-US"/>
        </a:p>
      </dgm:t>
    </dgm:pt>
    <dgm:pt modelId="{3A6B3E8C-D734-4D13-AA8B-6DF4A017157B}" type="sibTrans" cxnId="{88CA19EF-4CAE-455C-B1EA-EF77BAE407FD}">
      <dgm:prSet/>
      <dgm:spPr/>
      <dgm:t>
        <a:bodyPr/>
        <a:lstStyle/>
        <a:p>
          <a:endParaRPr lang="en-US"/>
        </a:p>
      </dgm:t>
    </dgm:pt>
    <dgm:pt modelId="{FAA36BFB-ACE9-4B07-8847-1D70E68E5716}" type="pres">
      <dgm:prSet presAssocID="{2F34F7B6-C3A7-4B07-8FD5-226DD83DFE7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84A509D-70B9-4D3E-B814-EB87F59A335E}" type="pres">
      <dgm:prSet presAssocID="{2F34F7B6-C3A7-4B07-8FD5-226DD83DFE78}" presName="children" presStyleCnt="0"/>
      <dgm:spPr/>
    </dgm:pt>
    <dgm:pt modelId="{2499AE9C-F37F-4388-B2CE-0AA007D171BF}" type="pres">
      <dgm:prSet presAssocID="{2F34F7B6-C3A7-4B07-8FD5-226DD83DFE78}" presName="child1group" presStyleCnt="0"/>
      <dgm:spPr/>
    </dgm:pt>
    <dgm:pt modelId="{E7698924-3573-4DD3-92A4-41FFD92BC1EE}" type="pres">
      <dgm:prSet presAssocID="{2F34F7B6-C3A7-4B07-8FD5-226DD83DFE78}" presName="child1" presStyleLbl="bgAcc1" presStyleIdx="0" presStyleCnt="4"/>
      <dgm:spPr/>
    </dgm:pt>
    <dgm:pt modelId="{192BAD4F-FC37-4210-87EB-7BF7D7988430}" type="pres">
      <dgm:prSet presAssocID="{2F34F7B6-C3A7-4B07-8FD5-226DD83DFE78}" presName="child1Text" presStyleLbl="bgAcc1" presStyleIdx="0" presStyleCnt="4">
        <dgm:presLayoutVars>
          <dgm:bulletEnabled val="1"/>
        </dgm:presLayoutVars>
      </dgm:prSet>
      <dgm:spPr/>
    </dgm:pt>
    <dgm:pt modelId="{BC3BD8E5-F36D-4C7D-A974-24588FD34EDE}" type="pres">
      <dgm:prSet presAssocID="{2F34F7B6-C3A7-4B07-8FD5-226DD83DFE78}" presName="child2group" presStyleCnt="0"/>
      <dgm:spPr/>
    </dgm:pt>
    <dgm:pt modelId="{4113356C-63BC-4B22-BA0A-FCD3BC82D1A8}" type="pres">
      <dgm:prSet presAssocID="{2F34F7B6-C3A7-4B07-8FD5-226DD83DFE78}" presName="child2" presStyleLbl="bgAcc1" presStyleIdx="1" presStyleCnt="4"/>
      <dgm:spPr/>
    </dgm:pt>
    <dgm:pt modelId="{D404D5F2-0C77-4ED0-A66B-CBAC5BCFE10D}" type="pres">
      <dgm:prSet presAssocID="{2F34F7B6-C3A7-4B07-8FD5-226DD83DFE78}" presName="child2Text" presStyleLbl="bgAcc1" presStyleIdx="1" presStyleCnt="4">
        <dgm:presLayoutVars>
          <dgm:bulletEnabled val="1"/>
        </dgm:presLayoutVars>
      </dgm:prSet>
      <dgm:spPr/>
    </dgm:pt>
    <dgm:pt modelId="{1340449A-5CBB-4AF5-9571-29BF93CDCACF}" type="pres">
      <dgm:prSet presAssocID="{2F34F7B6-C3A7-4B07-8FD5-226DD83DFE78}" presName="child3group" presStyleCnt="0"/>
      <dgm:spPr/>
    </dgm:pt>
    <dgm:pt modelId="{36613D09-C9F7-4CFE-BBCB-113B97D48888}" type="pres">
      <dgm:prSet presAssocID="{2F34F7B6-C3A7-4B07-8FD5-226DD83DFE78}" presName="child3" presStyleLbl="bgAcc1" presStyleIdx="2" presStyleCnt="4"/>
      <dgm:spPr/>
    </dgm:pt>
    <dgm:pt modelId="{DDDAE6F7-E40F-4DEF-B839-8C76D15149CF}" type="pres">
      <dgm:prSet presAssocID="{2F34F7B6-C3A7-4B07-8FD5-226DD83DFE78}" presName="child3Text" presStyleLbl="bgAcc1" presStyleIdx="2" presStyleCnt="4">
        <dgm:presLayoutVars>
          <dgm:bulletEnabled val="1"/>
        </dgm:presLayoutVars>
      </dgm:prSet>
      <dgm:spPr/>
    </dgm:pt>
    <dgm:pt modelId="{B2B0FA6A-DB4D-4A5C-8775-2136FE32B381}" type="pres">
      <dgm:prSet presAssocID="{2F34F7B6-C3A7-4B07-8FD5-226DD83DFE78}" presName="child4group" presStyleCnt="0"/>
      <dgm:spPr/>
    </dgm:pt>
    <dgm:pt modelId="{E6CA8509-0CD1-41CD-8AD8-4443402462C2}" type="pres">
      <dgm:prSet presAssocID="{2F34F7B6-C3A7-4B07-8FD5-226DD83DFE78}" presName="child4" presStyleLbl="bgAcc1" presStyleIdx="3" presStyleCnt="4"/>
      <dgm:spPr/>
    </dgm:pt>
    <dgm:pt modelId="{98F4DECB-85F4-40BA-82BA-1BF7590A8326}" type="pres">
      <dgm:prSet presAssocID="{2F34F7B6-C3A7-4B07-8FD5-226DD83DFE78}" presName="child4Text" presStyleLbl="bgAcc1" presStyleIdx="3" presStyleCnt="4">
        <dgm:presLayoutVars>
          <dgm:bulletEnabled val="1"/>
        </dgm:presLayoutVars>
      </dgm:prSet>
      <dgm:spPr/>
    </dgm:pt>
    <dgm:pt modelId="{AB3067FF-135C-44C6-893F-1E2340DBEF5F}" type="pres">
      <dgm:prSet presAssocID="{2F34F7B6-C3A7-4B07-8FD5-226DD83DFE78}" presName="childPlaceholder" presStyleCnt="0"/>
      <dgm:spPr/>
    </dgm:pt>
    <dgm:pt modelId="{94862B19-D49A-432F-AF53-455FFEA3D8DD}" type="pres">
      <dgm:prSet presAssocID="{2F34F7B6-C3A7-4B07-8FD5-226DD83DFE78}" presName="circle" presStyleCnt="0"/>
      <dgm:spPr/>
    </dgm:pt>
    <dgm:pt modelId="{15B141A6-E74C-4FC4-994D-7CD18F1BD576}" type="pres">
      <dgm:prSet presAssocID="{2F34F7B6-C3A7-4B07-8FD5-226DD83DFE7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4F383DE-BE77-4F3B-8CA0-496114A3914F}" type="pres">
      <dgm:prSet presAssocID="{2F34F7B6-C3A7-4B07-8FD5-226DD83DFE7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6D8A922-5318-41A8-9B6A-F570844C0B12}" type="pres">
      <dgm:prSet presAssocID="{2F34F7B6-C3A7-4B07-8FD5-226DD83DFE7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7DEA639-E961-47CB-B4C4-94D759CB3491}" type="pres">
      <dgm:prSet presAssocID="{2F34F7B6-C3A7-4B07-8FD5-226DD83DFE7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FF42B78-3E78-4996-9B71-F9CF8CD4118B}" type="pres">
      <dgm:prSet presAssocID="{2F34F7B6-C3A7-4B07-8FD5-226DD83DFE78}" presName="quadrantPlaceholder" presStyleCnt="0"/>
      <dgm:spPr/>
    </dgm:pt>
    <dgm:pt modelId="{2FB7281B-1556-4B3B-9A77-DA30BDC53ADB}" type="pres">
      <dgm:prSet presAssocID="{2F34F7B6-C3A7-4B07-8FD5-226DD83DFE78}" presName="center1" presStyleLbl="fgShp" presStyleIdx="0" presStyleCnt="2"/>
      <dgm:spPr/>
    </dgm:pt>
    <dgm:pt modelId="{20308E06-7BAF-4BDA-B85F-0213AC0BF921}" type="pres">
      <dgm:prSet presAssocID="{2F34F7B6-C3A7-4B07-8FD5-226DD83DFE78}" presName="center2" presStyleLbl="fgShp" presStyleIdx="1" presStyleCnt="2"/>
      <dgm:spPr/>
    </dgm:pt>
  </dgm:ptLst>
  <dgm:cxnLst>
    <dgm:cxn modelId="{9FAEC606-BD2D-4516-913B-59B549D4D9D0}" type="presOf" srcId="{633AFCA6-2BA1-4F79-93CB-222DA7E6DDF1}" destId="{E7698924-3573-4DD3-92A4-41FFD92BC1EE}" srcOrd="0" destOrd="0" presId="urn:microsoft.com/office/officeart/2005/8/layout/cycle4"/>
    <dgm:cxn modelId="{82B2FB15-E8CC-44C2-9C8A-077A77389A58}" srcId="{0B9B951C-FE35-406F-BF28-AF908A8BCFF3}" destId="{633AFCA6-2BA1-4F79-93CB-222DA7E6DDF1}" srcOrd="0" destOrd="0" parTransId="{0195D729-10B2-4958-98F6-38CFA380BE9B}" sibTransId="{80450451-C1BE-4ECB-9BDE-AD67C453A0EA}"/>
    <dgm:cxn modelId="{36AE7419-C5E4-4DD8-8CA3-14BD4D913EE9}" type="presOf" srcId="{079E799F-C7C7-4906-962F-6D83DD9B6421}" destId="{D404D5F2-0C77-4ED0-A66B-CBAC5BCFE10D}" srcOrd="1" destOrd="1" presId="urn:microsoft.com/office/officeart/2005/8/layout/cycle4"/>
    <dgm:cxn modelId="{02A43E20-FFCF-4737-B8BC-DADD41C0130B}" type="presOf" srcId="{58C1A1A8-E5CD-4910-BFC7-507485920567}" destId="{4113356C-63BC-4B22-BA0A-FCD3BC82D1A8}" srcOrd="0" destOrd="0" presId="urn:microsoft.com/office/officeart/2005/8/layout/cycle4"/>
    <dgm:cxn modelId="{8166BD23-0837-4DB7-AB9F-3FC8AEE7D8FA}" srcId="{157271DB-FB3E-43A4-974A-A77C5425E33C}" destId="{56DAD111-3125-4461-99E8-44BF21D663D0}" srcOrd="0" destOrd="0" parTransId="{75EADF86-8B59-4B9C-A2ED-07D4AC911CDC}" sibTransId="{D31EFD72-1D75-4D51-B3C0-C6DCE20BEC4C}"/>
    <dgm:cxn modelId="{66F63C3C-975E-46EE-B517-1CFA27977E3D}" type="presOf" srcId="{58C1A1A8-E5CD-4910-BFC7-507485920567}" destId="{D404D5F2-0C77-4ED0-A66B-CBAC5BCFE10D}" srcOrd="1" destOrd="0" presId="urn:microsoft.com/office/officeart/2005/8/layout/cycle4"/>
    <dgm:cxn modelId="{760F9463-E910-4E49-A07C-395FBCA06150}" type="presOf" srcId="{2F34F7B6-C3A7-4B07-8FD5-226DD83DFE78}" destId="{FAA36BFB-ACE9-4B07-8847-1D70E68E5716}" srcOrd="0" destOrd="0" presId="urn:microsoft.com/office/officeart/2005/8/layout/cycle4"/>
    <dgm:cxn modelId="{A443C563-ECC7-4A3F-8A72-8C8722F0D7DA}" type="presOf" srcId="{56DAD111-3125-4461-99E8-44BF21D663D0}" destId="{DDDAE6F7-E40F-4DEF-B839-8C76D15149CF}" srcOrd="1" destOrd="0" presId="urn:microsoft.com/office/officeart/2005/8/layout/cycle4"/>
    <dgm:cxn modelId="{04628546-4824-4D89-9056-CF3C10285FBE}" type="presOf" srcId="{079E799F-C7C7-4906-962F-6D83DD9B6421}" destId="{4113356C-63BC-4B22-BA0A-FCD3BC82D1A8}" srcOrd="0" destOrd="1" presId="urn:microsoft.com/office/officeart/2005/8/layout/cycle4"/>
    <dgm:cxn modelId="{7144DE4B-0E52-44B7-97A8-4582599D5F0A}" type="presOf" srcId="{56DAD111-3125-4461-99E8-44BF21D663D0}" destId="{36613D09-C9F7-4CFE-BBCB-113B97D48888}" srcOrd="0" destOrd="0" presId="urn:microsoft.com/office/officeart/2005/8/layout/cycle4"/>
    <dgm:cxn modelId="{BC8B2E56-D92D-46F8-BB6A-C5B9F2342BF5}" type="presOf" srcId="{F47C5716-56CF-4770-B680-78E02116DDB2}" destId="{B4F383DE-BE77-4F3B-8CA0-496114A3914F}" srcOrd="0" destOrd="0" presId="urn:microsoft.com/office/officeart/2005/8/layout/cycle4"/>
    <dgm:cxn modelId="{D37E9A76-482B-49F6-9F69-008FB841BBB6}" type="presOf" srcId="{4CA64FF2-67BB-40B3-AACC-566EF3CDBBAB}" destId="{98F4DECB-85F4-40BA-82BA-1BF7590A8326}" srcOrd="1" destOrd="0" presId="urn:microsoft.com/office/officeart/2005/8/layout/cycle4"/>
    <dgm:cxn modelId="{33845B79-CC2F-4AA2-B6F0-A66BC58FD6F4}" type="presOf" srcId="{64230179-EB64-4FE7-93B7-4B94D895D1ED}" destId="{E7DEA639-E961-47CB-B4C4-94D759CB3491}" srcOrd="0" destOrd="0" presId="urn:microsoft.com/office/officeart/2005/8/layout/cycle4"/>
    <dgm:cxn modelId="{245D8481-28C5-4B4E-B29F-A8CF2579CE91}" srcId="{2F34F7B6-C3A7-4B07-8FD5-226DD83DFE78}" destId="{F47C5716-56CF-4770-B680-78E02116DDB2}" srcOrd="1" destOrd="0" parTransId="{0EB174F2-3C26-4827-9EFB-D5A2BA52E5A6}" sibTransId="{A5476920-03CA-415C-8813-D7CDF4218911}"/>
    <dgm:cxn modelId="{B1ECEA85-A5E7-4D7B-8071-0DEBBC486EC7}" type="presOf" srcId="{0B9B951C-FE35-406F-BF28-AF908A8BCFF3}" destId="{15B141A6-E74C-4FC4-994D-7CD18F1BD576}" srcOrd="0" destOrd="0" presId="urn:microsoft.com/office/officeart/2005/8/layout/cycle4"/>
    <dgm:cxn modelId="{D020ED89-5A98-4AE3-9217-E6C66EBBC03D}" srcId="{2F34F7B6-C3A7-4B07-8FD5-226DD83DFE78}" destId="{157271DB-FB3E-43A4-974A-A77C5425E33C}" srcOrd="2" destOrd="0" parTransId="{AC268E20-D5B7-4B19-8AE4-A5AB8EBE7F88}" sibTransId="{83EFE5CF-A2FB-4FA7-B1BC-CEAEA5708429}"/>
    <dgm:cxn modelId="{E38C5F90-A4A7-4906-87FC-553AD1242D61}" type="presOf" srcId="{4CA64FF2-67BB-40B3-AACC-566EF3CDBBAB}" destId="{E6CA8509-0CD1-41CD-8AD8-4443402462C2}" srcOrd="0" destOrd="0" presId="urn:microsoft.com/office/officeart/2005/8/layout/cycle4"/>
    <dgm:cxn modelId="{D1A9039C-2C0F-4FFA-A693-945A380D52E2}" srcId="{F47C5716-56CF-4770-B680-78E02116DDB2}" destId="{58C1A1A8-E5CD-4910-BFC7-507485920567}" srcOrd="0" destOrd="0" parTransId="{F994D91A-CA03-4D08-A381-7296555628CB}" sibTransId="{C5117614-D706-465B-ACF4-3EC396D861A5}"/>
    <dgm:cxn modelId="{9DA851AF-940B-4490-8B02-235CAE3581A6}" type="presOf" srcId="{157271DB-FB3E-43A4-974A-A77C5425E33C}" destId="{56D8A922-5318-41A8-9B6A-F570844C0B12}" srcOrd="0" destOrd="0" presId="urn:microsoft.com/office/officeart/2005/8/layout/cycle4"/>
    <dgm:cxn modelId="{1FC73EB7-73C5-4BA4-BFD5-29ACFEB0B513}" srcId="{64230179-EB64-4FE7-93B7-4B94D895D1ED}" destId="{4CA64FF2-67BB-40B3-AACC-566EF3CDBBAB}" srcOrd="0" destOrd="0" parTransId="{53E996CB-AE4D-4FEB-9441-1209EE259A9F}" sibTransId="{1EA69FA6-ABD4-49A5-9967-24F872BD596B}"/>
    <dgm:cxn modelId="{6C3C12D3-3ACA-48F0-BC6F-7C8652AA7BCF}" type="presOf" srcId="{633AFCA6-2BA1-4F79-93CB-222DA7E6DDF1}" destId="{192BAD4F-FC37-4210-87EB-7BF7D7988430}" srcOrd="1" destOrd="0" presId="urn:microsoft.com/office/officeart/2005/8/layout/cycle4"/>
    <dgm:cxn modelId="{71B6F2D8-3F60-4ABA-951F-8FA279672C11}" srcId="{2F34F7B6-C3A7-4B07-8FD5-226DD83DFE78}" destId="{64230179-EB64-4FE7-93B7-4B94D895D1ED}" srcOrd="3" destOrd="0" parTransId="{019B114D-CF30-42AC-8BB3-6FC2F04F5CA1}" sibTransId="{068A0F91-382E-4573-9F1A-C003C68F6439}"/>
    <dgm:cxn modelId="{88CA19EF-4CAE-455C-B1EA-EF77BAE407FD}" srcId="{F47C5716-56CF-4770-B680-78E02116DDB2}" destId="{079E799F-C7C7-4906-962F-6D83DD9B6421}" srcOrd="1" destOrd="0" parTransId="{03D3F96D-880D-4CF8-BCD0-DBACDF1450E4}" sibTransId="{3A6B3E8C-D734-4D13-AA8B-6DF4A017157B}"/>
    <dgm:cxn modelId="{308196F6-BE94-409B-BF64-878FF2B0992E}" srcId="{2F34F7B6-C3A7-4B07-8FD5-226DD83DFE78}" destId="{0B9B951C-FE35-406F-BF28-AF908A8BCFF3}" srcOrd="0" destOrd="0" parTransId="{ECE0C75F-3281-4419-87F1-FEC0258111C7}" sibTransId="{B30ECB1E-A234-4467-BDEA-0F4E7344EC84}"/>
    <dgm:cxn modelId="{6E9B9566-3CD2-466F-8327-51C2A83076A0}" type="presParOf" srcId="{FAA36BFB-ACE9-4B07-8847-1D70E68E5716}" destId="{884A509D-70B9-4D3E-B814-EB87F59A335E}" srcOrd="0" destOrd="0" presId="urn:microsoft.com/office/officeart/2005/8/layout/cycle4"/>
    <dgm:cxn modelId="{C5D11EB9-DE82-45E2-9760-C9B7CB911CD8}" type="presParOf" srcId="{884A509D-70B9-4D3E-B814-EB87F59A335E}" destId="{2499AE9C-F37F-4388-B2CE-0AA007D171BF}" srcOrd="0" destOrd="0" presId="urn:microsoft.com/office/officeart/2005/8/layout/cycle4"/>
    <dgm:cxn modelId="{163D6A18-2F18-432E-A05F-7AF009C5DE8D}" type="presParOf" srcId="{2499AE9C-F37F-4388-B2CE-0AA007D171BF}" destId="{E7698924-3573-4DD3-92A4-41FFD92BC1EE}" srcOrd="0" destOrd="0" presId="urn:microsoft.com/office/officeart/2005/8/layout/cycle4"/>
    <dgm:cxn modelId="{2E657F6D-D278-497A-8B4C-BF4A1CBE8C55}" type="presParOf" srcId="{2499AE9C-F37F-4388-B2CE-0AA007D171BF}" destId="{192BAD4F-FC37-4210-87EB-7BF7D7988430}" srcOrd="1" destOrd="0" presId="urn:microsoft.com/office/officeart/2005/8/layout/cycle4"/>
    <dgm:cxn modelId="{F8C7524C-530B-4B11-ADD8-1E041595302A}" type="presParOf" srcId="{884A509D-70B9-4D3E-B814-EB87F59A335E}" destId="{BC3BD8E5-F36D-4C7D-A974-24588FD34EDE}" srcOrd="1" destOrd="0" presId="urn:microsoft.com/office/officeart/2005/8/layout/cycle4"/>
    <dgm:cxn modelId="{91452BC1-57D9-4D91-8D56-61DB83736551}" type="presParOf" srcId="{BC3BD8E5-F36D-4C7D-A974-24588FD34EDE}" destId="{4113356C-63BC-4B22-BA0A-FCD3BC82D1A8}" srcOrd="0" destOrd="0" presId="urn:microsoft.com/office/officeart/2005/8/layout/cycle4"/>
    <dgm:cxn modelId="{1E0FF114-850A-4B55-AF39-FA0E57734DA9}" type="presParOf" srcId="{BC3BD8E5-F36D-4C7D-A974-24588FD34EDE}" destId="{D404D5F2-0C77-4ED0-A66B-CBAC5BCFE10D}" srcOrd="1" destOrd="0" presId="urn:microsoft.com/office/officeart/2005/8/layout/cycle4"/>
    <dgm:cxn modelId="{8438D121-CD55-4748-8600-69E109A64D4E}" type="presParOf" srcId="{884A509D-70B9-4D3E-B814-EB87F59A335E}" destId="{1340449A-5CBB-4AF5-9571-29BF93CDCACF}" srcOrd="2" destOrd="0" presId="urn:microsoft.com/office/officeart/2005/8/layout/cycle4"/>
    <dgm:cxn modelId="{C2091CFA-79E5-4866-B83B-A9A7462D1F4B}" type="presParOf" srcId="{1340449A-5CBB-4AF5-9571-29BF93CDCACF}" destId="{36613D09-C9F7-4CFE-BBCB-113B97D48888}" srcOrd="0" destOrd="0" presId="urn:microsoft.com/office/officeart/2005/8/layout/cycle4"/>
    <dgm:cxn modelId="{6DC11824-A031-470C-A9FA-15BCDAC9C60F}" type="presParOf" srcId="{1340449A-5CBB-4AF5-9571-29BF93CDCACF}" destId="{DDDAE6F7-E40F-4DEF-B839-8C76D15149CF}" srcOrd="1" destOrd="0" presId="urn:microsoft.com/office/officeart/2005/8/layout/cycle4"/>
    <dgm:cxn modelId="{1FEC8A3E-5EAD-4FCC-8F50-829058B5A35D}" type="presParOf" srcId="{884A509D-70B9-4D3E-B814-EB87F59A335E}" destId="{B2B0FA6A-DB4D-4A5C-8775-2136FE32B381}" srcOrd="3" destOrd="0" presId="urn:microsoft.com/office/officeart/2005/8/layout/cycle4"/>
    <dgm:cxn modelId="{1E7B7912-4F94-410F-80F6-57CD94E4BBBC}" type="presParOf" srcId="{B2B0FA6A-DB4D-4A5C-8775-2136FE32B381}" destId="{E6CA8509-0CD1-41CD-8AD8-4443402462C2}" srcOrd="0" destOrd="0" presId="urn:microsoft.com/office/officeart/2005/8/layout/cycle4"/>
    <dgm:cxn modelId="{1472DCA8-92C0-49D2-9F93-731353883ADE}" type="presParOf" srcId="{B2B0FA6A-DB4D-4A5C-8775-2136FE32B381}" destId="{98F4DECB-85F4-40BA-82BA-1BF7590A8326}" srcOrd="1" destOrd="0" presId="urn:microsoft.com/office/officeart/2005/8/layout/cycle4"/>
    <dgm:cxn modelId="{FAC339DA-B275-43C0-86A2-4AB37E9D1CB0}" type="presParOf" srcId="{884A509D-70B9-4D3E-B814-EB87F59A335E}" destId="{AB3067FF-135C-44C6-893F-1E2340DBEF5F}" srcOrd="4" destOrd="0" presId="urn:microsoft.com/office/officeart/2005/8/layout/cycle4"/>
    <dgm:cxn modelId="{9418C0F4-88FF-42CC-B324-AA394C172FBE}" type="presParOf" srcId="{FAA36BFB-ACE9-4B07-8847-1D70E68E5716}" destId="{94862B19-D49A-432F-AF53-455FFEA3D8DD}" srcOrd="1" destOrd="0" presId="urn:microsoft.com/office/officeart/2005/8/layout/cycle4"/>
    <dgm:cxn modelId="{94F07FEB-4712-46F6-AB8D-B2D3FCAFBA39}" type="presParOf" srcId="{94862B19-D49A-432F-AF53-455FFEA3D8DD}" destId="{15B141A6-E74C-4FC4-994D-7CD18F1BD576}" srcOrd="0" destOrd="0" presId="urn:microsoft.com/office/officeart/2005/8/layout/cycle4"/>
    <dgm:cxn modelId="{EAC1CB36-221B-4B03-929B-2CBAA0AAFBA7}" type="presParOf" srcId="{94862B19-D49A-432F-AF53-455FFEA3D8DD}" destId="{B4F383DE-BE77-4F3B-8CA0-496114A3914F}" srcOrd="1" destOrd="0" presId="urn:microsoft.com/office/officeart/2005/8/layout/cycle4"/>
    <dgm:cxn modelId="{190072F1-661C-4346-A6E0-F32C311C76C3}" type="presParOf" srcId="{94862B19-D49A-432F-AF53-455FFEA3D8DD}" destId="{56D8A922-5318-41A8-9B6A-F570844C0B12}" srcOrd="2" destOrd="0" presId="urn:microsoft.com/office/officeart/2005/8/layout/cycle4"/>
    <dgm:cxn modelId="{93429966-2C32-4D4A-838B-7DC09933B726}" type="presParOf" srcId="{94862B19-D49A-432F-AF53-455FFEA3D8DD}" destId="{E7DEA639-E961-47CB-B4C4-94D759CB3491}" srcOrd="3" destOrd="0" presId="urn:microsoft.com/office/officeart/2005/8/layout/cycle4"/>
    <dgm:cxn modelId="{B11A7494-4A6E-4BCB-8E32-42E5B52BF82C}" type="presParOf" srcId="{94862B19-D49A-432F-AF53-455FFEA3D8DD}" destId="{EFF42B78-3E78-4996-9B71-F9CF8CD4118B}" srcOrd="4" destOrd="0" presId="urn:microsoft.com/office/officeart/2005/8/layout/cycle4"/>
    <dgm:cxn modelId="{C104731A-385E-4049-9BC5-F7958468AA93}" type="presParOf" srcId="{FAA36BFB-ACE9-4B07-8847-1D70E68E5716}" destId="{2FB7281B-1556-4B3B-9A77-DA30BDC53ADB}" srcOrd="2" destOrd="0" presId="urn:microsoft.com/office/officeart/2005/8/layout/cycle4"/>
    <dgm:cxn modelId="{2EC79FF3-5C00-40F2-B721-4298164CA100}" type="presParOf" srcId="{FAA36BFB-ACE9-4B07-8847-1D70E68E5716}" destId="{20308E06-7BAF-4BDA-B85F-0213AC0BF92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2ADA8B-A595-412B-A013-54E850297B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823BFE-0332-4DD4-9449-6833E3443597}">
      <dgm:prSet phldrT="[Text]"/>
      <dgm:spPr/>
      <dgm:t>
        <a:bodyPr/>
        <a:lstStyle/>
        <a:p>
          <a:r>
            <a:rPr lang="en-US" dirty="0"/>
            <a:t>Executive Branch</a:t>
          </a:r>
        </a:p>
      </dgm:t>
    </dgm:pt>
    <dgm:pt modelId="{A21B9497-EBC0-401A-BAB0-DC6714905AB8}" type="parTrans" cxnId="{6BA6F144-2343-4823-A1FB-703BC4CF043E}">
      <dgm:prSet/>
      <dgm:spPr/>
      <dgm:t>
        <a:bodyPr/>
        <a:lstStyle/>
        <a:p>
          <a:endParaRPr lang="en-US"/>
        </a:p>
      </dgm:t>
    </dgm:pt>
    <dgm:pt modelId="{5A79C44B-554A-4FDA-A9C5-03012F75E17F}" type="sibTrans" cxnId="{6BA6F144-2343-4823-A1FB-703BC4CF043E}">
      <dgm:prSet/>
      <dgm:spPr/>
      <dgm:t>
        <a:bodyPr/>
        <a:lstStyle/>
        <a:p>
          <a:endParaRPr lang="en-US"/>
        </a:p>
      </dgm:t>
    </dgm:pt>
    <dgm:pt modelId="{6675F66E-153B-463B-9EC1-0236DC6D428D}">
      <dgm:prSet phldrT="[Text]"/>
      <dgm:spPr/>
      <dgm:t>
        <a:bodyPr/>
        <a:lstStyle/>
        <a:p>
          <a:r>
            <a:rPr lang="en-US" dirty="0"/>
            <a:t>President proposes legislative agenda – direction of government </a:t>
          </a:r>
        </a:p>
      </dgm:t>
    </dgm:pt>
    <dgm:pt modelId="{ED179273-811A-470F-80E6-F2EE46CC507D}" type="parTrans" cxnId="{C0EA7321-9BEF-433D-9DC7-698A9BD6CA76}">
      <dgm:prSet/>
      <dgm:spPr/>
      <dgm:t>
        <a:bodyPr/>
        <a:lstStyle/>
        <a:p>
          <a:endParaRPr lang="en-US"/>
        </a:p>
      </dgm:t>
    </dgm:pt>
    <dgm:pt modelId="{7757DDF8-344F-482A-AA37-088561A9E065}" type="sibTrans" cxnId="{C0EA7321-9BEF-433D-9DC7-698A9BD6CA76}">
      <dgm:prSet/>
      <dgm:spPr/>
      <dgm:t>
        <a:bodyPr/>
        <a:lstStyle/>
        <a:p>
          <a:endParaRPr lang="en-US"/>
        </a:p>
      </dgm:t>
    </dgm:pt>
    <dgm:pt modelId="{D9246ADF-428B-4070-8743-CE5115E528EA}">
      <dgm:prSet phldrT="[Text]"/>
      <dgm:spPr/>
      <dgm:t>
        <a:bodyPr/>
        <a:lstStyle/>
        <a:p>
          <a:r>
            <a:rPr lang="en-US" dirty="0"/>
            <a:t>Decision to sign or veto legislation </a:t>
          </a:r>
        </a:p>
      </dgm:t>
    </dgm:pt>
    <dgm:pt modelId="{0541CCD8-3EC5-4F48-9D05-92460F939A11}" type="parTrans" cxnId="{3DB36D79-F5D1-4914-80E2-EC7584D2CAF4}">
      <dgm:prSet/>
      <dgm:spPr/>
      <dgm:t>
        <a:bodyPr/>
        <a:lstStyle/>
        <a:p>
          <a:endParaRPr lang="en-US"/>
        </a:p>
      </dgm:t>
    </dgm:pt>
    <dgm:pt modelId="{3D469543-C4EE-4724-B7BE-3850CF10CB0B}" type="sibTrans" cxnId="{3DB36D79-F5D1-4914-80E2-EC7584D2CAF4}">
      <dgm:prSet/>
      <dgm:spPr/>
      <dgm:t>
        <a:bodyPr/>
        <a:lstStyle/>
        <a:p>
          <a:endParaRPr lang="en-US"/>
        </a:p>
      </dgm:t>
    </dgm:pt>
    <dgm:pt modelId="{76B596E6-2E1D-4789-A55A-3445E2D5E5F5}">
      <dgm:prSet phldrT="[Text]"/>
      <dgm:spPr/>
      <dgm:t>
        <a:bodyPr/>
        <a:lstStyle/>
        <a:p>
          <a:r>
            <a:rPr lang="en-US" dirty="0"/>
            <a:t>Legislative Branch</a:t>
          </a:r>
        </a:p>
      </dgm:t>
    </dgm:pt>
    <dgm:pt modelId="{EDE359EE-185E-4C4C-A7C5-9248B3D4BFFE}" type="parTrans" cxnId="{E46AEB31-8CAA-44DF-9DDB-2137B3DEF206}">
      <dgm:prSet/>
      <dgm:spPr/>
      <dgm:t>
        <a:bodyPr/>
        <a:lstStyle/>
        <a:p>
          <a:endParaRPr lang="en-US"/>
        </a:p>
      </dgm:t>
    </dgm:pt>
    <dgm:pt modelId="{26C95AF9-8A21-4190-90F7-F014C856FB47}" type="sibTrans" cxnId="{E46AEB31-8CAA-44DF-9DDB-2137B3DEF206}">
      <dgm:prSet/>
      <dgm:spPr/>
      <dgm:t>
        <a:bodyPr/>
        <a:lstStyle/>
        <a:p>
          <a:endParaRPr lang="en-US"/>
        </a:p>
      </dgm:t>
    </dgm:pt>
    <dgm:pt modelId="{6468313C-05C8-475C-AE63-0C9D3E9C3F63}">
      <dgm:prSet phldrT="[Text]"/>
      <dgm:spPr/>
      <dgm:t>
        <a:bodyPr/>
        <a:lstStyle/>
        <a:p>
          <a:r>
            <a:rPr lang="en-US" dirty="0"/>
            <a:t>Through committee system (votes) – determine fate of President’s budget</a:t>
          </a:r>
        </a:p>
      </dgm:t>
    </dgm:pt>
    <dgm:pt modelId="{31C09446-715A-4F41-B2CC-87ED2CCE1CA8}" type="parTrans" cxnId="{E7B22651-2134-4268-9884-F077672361E2}">
      <dgm:prSet/>
      <dgm:spPr/>
      <dgm:t>
        <a:bodyPr/>
        <a:lstStyle/>
        <a:p>
          <a:endParaRPr lang="en-US"/>
        </a:p>
      </dgm:t>
    </dgm:pt>
    <dgm:pt modelId="{4DF86965-46B5-4FDE-9DB5-F65F48FC2216}" type="sibTrans" cxnId="{E7B22651-2134-4268-9884-F077672361E2}">
      <dgm:prSet/>
      <dgm:spPr/>
      <dgm:t>
        <a:bodyPr/>
        <a:lstStyle/>
        <a:p>
          <a:endParaRPr lang="en-US"/>
        </a:p>
      </dgm:t>
    </dgm:pt>
    <dgm:pt modelId="{65B7A81D-59E5-41E0-8994-BF9457561DDC}">
      <dgm:prSet phldrT="[Text]"/>
      <dgm:spPr/>
      <dgm:t>
        <a:bodyPr/>
        <a:lstStyle/>
        <a:p>
          <a:r>
            <a:rPr lang="en-US" dirty="0"/>
            <a:t>Nation deficit is a huge issue and plays a big role with approval</a:t>
          </a:r>
        </a:p>
      </dgm:t>
    </dgm:pt>
    <dgm:pt modelId="{AB45E5BF-6112-4B84-BAF4-6FE768BCC1CA}" type="parTrans" cxnId="{2931D873-A154-4CB2-BC87-641F9F639814}">
      <dgm:prSet/>
      <dgm:spPr/>
      <dgm:t>
        <a:bodyPr/>
        <a:lstStyle/>
        <a:p>
          <a:endParaRPr lang="en-US"/>
        </a:p>
      </dgm:t>
    </dgm:pt>
    <dgm:pt modelId="{9EC9FF2B-2FF3-4243-8446-A83BA47F0EA3}" type="sibTrans" cxnId="{2931D873-A154-4CB2-BC87-641F9F639814}">
      <dgm:prSet/>
      <dgm:spPr/>
      <dgm:t>
        <a:bodyPr/>
        <a:lstStyle/>
        <a:p>
          <a:endParaRPr lang="en-US"/>
        </a:p>
      </dgm:t>
    </dgm:pt>
    <dgm:pt modelId="{625EBB9A-3F5F-4C48-A221-60BEBCADC5DF}">
      <dgm:prSet phldrT="[Text]"/>
      <dgm:spPr/>
      <dgm:t>
        <a:bodyPr/>
        <a:lstStyle/>
        <a:p>
          <a:r>
            <a:rPr lang="en-US" dirty="0"/>
            <a:t>A budget proposal – that supports vision</a:t>
          </a:r>
        </a:p>
      </dgm:t>
    </dgm:pt>
    <dgm:pt modelId="{A7B545A3-220C-4CED-B683-57931D68D684}" type="parTrans" cxnId="{8232D3EA-90E3-4F2C-A1EE-61385CA220BD}">
      <dgm:prSet/>
      <dgm:spPr/>
      <dgm:t>
        <a:bodyPr/>
        <a:lstStyle/>
        <a:p>
          <a:endParaRPr lang="en-US"/>
        </a:p>
      </dgm:t>
    </dgm:pt>
    <dgm:pt modelId="{EE366B19-71FB-4EEF-BEEF-92523B00877F}" type="sibTrans" cxnId="{8232D3EA-90E3-4F2C-A1EE-61385CA220BD}">
      <dgm:prSet/>
      <dgm:spPr/>
      <dgm:t>
        <a:bodyPr/>
        <a:lstStyle/>
        <a:p>
          <a:endParaRPr lang="en-US"/>
        </a:p>
      </dgm:t>
    </dgm:pt>
    <dgm:pt modelId="{972836C8-889B-4C69-9927-EAD0D114742E}">
      <dgm:prSet phldrT="[Text]"/>
      <dgm:spPr/>
      <dgm:t>
        <a:bodyPr/>
        <a:lstStyle/>
        <a:p>
          <a:endParaRPr lang="en-US" dirty="0"/>
        </a:p>
      </dgm:t>
    </dgm:pt>
    <dgm:pt modelId="{5D7F862E-1748-4F64-A1CC-C2BEC26549B2}" type="parTrans" cxnId="{29FF6F17-0A8B-455B-B241-724D9E60CDE7}">
      <dgm:prSet/>
      <dgm:spPr/>
      <dgm:t>
        <a:bodyPr/>
        <a:lstStyle/>
        <a:p>
          <a:endParaRPr lang="en-US"/>
        </a:p>
      </dgm:t>
    </dgm:pt>
    <dgm:pt modelId="{8FB9509E-345B-4962-BA84-1DE0CE169FD7}" type="sibTrans" cxnId="{29FF6F17-0A8B-455B-B241-724D9E60CDE7}">
      <dgm:prSet/>
      <dgm:spPr/>
      <dgm:t>
        <a:bodyPr/>
        <a:lstStyle/>
        <a:p>
          <a:endParaRPr lang="en-US"/>
        </a:p>
      </dgm:t>
    </dgm:pt>
    <dgm:pt modelId="{345D33A0-A54B-47E1-AD34-71810A47CD69}" type="pres">
      <dgm:prSet presAssocID="{DB2ADA8B-A595-412B-A013-54E850297B2F}" presName="Name0" presStyleCnt="0">
        <dgm:presLayoutVars>
          <dgm:dir/>
          <dgm:animLvl val="lvl"/>
          <dgm:resizeHandles val="exact"/>
        </dgm:presLayoutVars>
      </dgm:prSet>
      <dgm:spPr/>
    </dgm:pt>
    <dgm:pt modelId="{1590D202-A723-426A-9B54-28E183724862}" type="pres">
      <dgm:prSet presAssocID="{1D823BFE-0332-4DD4-9449-6833E3443597}" presName="composite" presStyleCnt="0"/>
      <dgm:spPr/>
    </dgm:pt>
    <dgm:pt modelId="{95A4FC16-0C6C-41C9-8949-5E7C1C2E0642}" type="pres">
      <dgm:prSet presAssocID="{1D823BFE-0332-4DD4-9449-6833E344359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8CC9B3D-7557-428D-B6AA-EEED334EB18D}" type="pres">
      <dgm:prSet presAssocID="{1D823BFE-0332-4DD4-9449-6833E3443597}" presName="desTx" presStyleLbl="alignAccFollowNode1" presStyleIdx="0" presStyleCnt="2">
        <dgm:presLayoutVars>
          <dgm:bulletEnabled val="1"/>
        </dgm:presLayoutVars>
      </dgm:prSet>
      <dgm:spPr/>
    </dgm:pt>
    <dgm:pt modelId="{7727DF53-75C6-4EE2-AC60-2E7ADD17E74F}" type="pres">
      <dgm:prSet presAssocID="{5A79C44B-554A-4FDA-A9C5-03012F75E17F}" presName="space" presStyleCnt="0"/>
      <dgm:spPr/>
    </dgm:pt>
    <dgm:pt modelId="{4738C504-5C5B-4927-A647-18EF2B1AC9F9}" type="pres">
      <dgm:prSet presAssocID="{76B596E6-2E1D-4789-A55A-3445E2D5E5F5}" presName="composite" presStyleCnt="0"/>
      <dgm:spPr/>
    </dgm:pt>
    <dgm:pt modelId="{3A0652E4-2B04-44D3-BE89-7DEB98884842}" type="pres">
      <dgm:prSet presAssocID="{76B596E6-2E1D-4789-A55A-3445E2D5E5F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29F7642-5061-41CD-A986-09CD6B142544}" type="pres">
      <dgm:prSet presAssocID="{76B596E6-2E1D-4789-A55A-3445E2D5E5F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5659E06-7902-4016-AE12-7DFE3B53C537}" type="presOf" srcId="{6468313C-05C8-475C-AE63-0C9D3E9C3F63}" destId="{329F7642-5061-41CD-A986-09CD6B142544}" srcOrd="0" destOrd="0" presId="urn:microsoft.com/office/officeart/2005/8/layout/hList1"/>
    <dgm:cxn modelId="{29FF6F17-0A8B-455B-B241-724D9E60CDE7}" srcId="{76B596E6-2E1D-4789-A55A-3445E2D5E5F5}" destId="{972836C8-889B-4C69-9927-EAD0D114742E}" srcOrd="2" destOrd="0" parTransId="{5D7F862E-1748-4F64-A1CC-C2BEC26549B2}" sibTransId="{8FB9509E-345B-4962-BA84-1DE0CE169FD7}"/>
    <dgm:cxn modelId="{53A15B1C-B82F-455C-A84B-BFE0CE18A869}" type="presOf" srcId="{D9246ADF-428B-4070-8743-CE5115E528EA}" destId="{58CC9B3D-7557-428D-B6AA-EEED334EB18D}" srcOrd="0" destOrd="2" presId="urn:microsoft.com/office/officeart/2005/8/layout/hList1"/>
    <dgm:cxn modelId="{C0EA7321-9BEF-433D-9DC7-698A9BD6CA76}" srcId="{1D823BFE-0332-4DD4-9449-6833E3443597}" destId="{6675F66E-153B-463B-9EC1-0236DC6D428D}" srcOrd="0" destOrd="0" parTransId="{ED179273-811A-470F-80E6-F2EE46CC507D}" sibTransId="{7757DDF8-344F-482A-AA37-088561A9E065}"/>
    <dgm:cxn modelId="{E46AEB31-8CAA-44DF-9DDB-2137B3DEF206}" srcId="{DB2ADA8B-A595-412B-A013-54E850297B2F}" destId="{76B596E6-2E1D-4789-A55A-3445E2D5E5F5}" srcOrd="1" destOrd="0" parTransId="{EDE359EE-185E-4C4C-A7C5-9248B3D4BFFE}" sibTransId="{26C95AF9-8A21-4190-90F7-F014C856FB47}"/>
    <dgm:cxn modelId="{98B6E043-A4FD-472B-9648-FDE9CB575886}" type="presOf" srcId="{972836C8-889B-4C69-9927-EAD0D114742E}" destId="{329F7642-5061-41CD-A986-09CD6B142544}" srcOrd="0" destOrd="2" presId="urn:microsoft.com/office/officeart/2005/8/layout/hList1"/>
    <dgm:cxn modelId="{6BA6F144-2343-4823-A1FB-703BC4CF043E}" srcId="{DB2ADA8B-A595-412B-A013-54E850297B2F}" destId="{1D823BFE-0332-4DD4-9449-6833E3443597}" srcOrd="0" destOrd="0" parTransId="{A21B9497-EBC0-401A-BAB0-DC6714905AB8}" sibTransId="{5A79C44B-554A-4FDA-A9C5-03012F75E17F}"/>
    <dgm:cxn modelId="{E7B22651-2134-4268-9884-F077672361E2}" srcId="{76B596E6-2E1D-4789-A55A-3445E2D5E5F5}" destId="{6468313C-05C8-475C-AE63-0C9D3E9C3F63}" srcOrd="0" destOrd="0" parTransId="{31C09446-715A-4F41-B2CC-87ED2CCE1CA8}" sibTransId="{4DF86965-46B5-4FDE-9DB5-F65F48FC2216}"/>
    <dgm:cxn modelId="{2931D873-A154-4CB2-BC87-641F9F639814}" srcId="{76B596E6-2E1D-4789-A55A-3445E2D5E5F5}" destId="{65B7A81D-59E5-41E0-8994-BF9457561DDC}" srcOrd="1" destOrd="0" parTransId="{AB45E5BF-6112-4B84-BAF4-6FE768BCC1CA}" sibTransId="{9EC9FF2B-2FF3-4243-8446-A83BA47F0EA3}"/>
    <dgm:cxn modelId="{3BA39F75-5C68-4DDA-A5A9-FA8F3CAE277F}" type="presOf" srcId="{625EBB9A-3F5F-4C48-A221-60BEBCADC5DF}" destId="{58CC9B3D-7557-428D-B6AA-EEED334EB18D}" srcOrd="0" destOrd="1" presId="urn:microsoft.com/office/officeart/2005/8/layout/hList1"/>
    <dgm:cxn modelId="{2826C277-2192-45F9-9417-625EB955BCBC}" type="presOf" srcId="{76B596E6-2E1D-4789-A55A-3445E2D5E5F5}" destId="{3A0652E4-2B04-44D3-BE89-7DEB98884842}" srcOrd="0" destOrd="0" presId="urn:microsoft.com/office/officeart/2005/8/layout/hList1"/>
    <dgm:cxn modelId="{3DB36D79-F5D1-4914-80E2-EC7584D2CAF4}" srcId="{1D823BFE-0332-4DD4-9449-6833E3443597}" destId="{D9246ADF-428B-4070-8743-CE5115E528EA}" srcOrd="2" destOrd="0" parTransId="{0541CCD8-3EC5-4F48-9D05-92460F939A11}" sibTransId="{3D469543-C4EE-4724-B7BE-3850CF10CB0B}"/>
    <dgm:cxn modelId="{731A19A0-4507-4BDA-9CD9-887F2A52D09D}" type="presOf" srcId="{DB2ADA8B-A595-412B-A013-54E850297B2F}" destId="{345D33A0-A54B-47E1-AD34-71810A47CD69}" srcOrd="0" destOrd="0" presId="urn:microsoft.com/office/officeart/2005/8/layout/hList1"/>
    <dgm:cxn modelId="{776A74B1-144A-4125-A680-9C77200D6588}" type="presOf" srcId="{6675F66E-153B-463B-9EC1-0236DC6D428D}" destId="{58CC9B3D-7557-428D-B6AA-EEED334EB18D}" srcOrd="0" destOrd="0" presId="urn:microsoft.com/office/officeart/2005/8/layout/hList1"/>
    <dgm:cxn modelId="{DE900BC8-DF83-4CBD-8767-AEB9D6110AF8}" type="presOf" srcId="{65B7A81D-59E5-41E0-8994-BF9457561DDC}" destId="{329F7642-5061-41CD-A986-09CD6B142544}" srcOrd="0" destOrd="1" presId="urn:microsoft.com/office/officeart/2005/8/layout/hList1"/>
    <dgm:cxn modelId="{8232D3EA-90E3-4F2C-A1EE-61385CA220BD}" srcId="{1D823BFE-0332-4DD4-9449-6833E3443597}" destId="{625EBB9A-3F5F-4C48-A221-60BEBCADC5DF}" srcOrd="1" destOrd="0" parTransId="{A7B545A3-220C-4CED-B683-57931D68D684}" sibTransId="{EE366B19-71FB-4EEF-BEEF-92523B00877F}"/>
    <dgm:cxn modelId="{39C725F7-EAB1-4F48-9AF9-E00CD3A3AC37}" type="presOf" srcId="{1D823BFE-0332-4DD4-9449-6833E3443597}" destId="{95A4FC16-0C6C-41C9-8949-5E7C1C2E0642}" srcOrd="0" destOrd="0" presId="urn:microsoft.com/office/officeart/2005/8/layout/hList1"/>
    <dgm:cxn modelId="{D2133B0B-5B7F-4DEF-BBEE-61CD761B260E}" type="presParOf" srcId="{345D33A0-A54B-47E1-AD34-71810A47CD69}" destId="{1590D202-A723-426A-9B54-28E183724862}" srcOrd="0" destOrd="0" presId="urn:microsoft.com/office/officeart/2005/8/layout/hList1"/>
    <dgm:cxn modelId="{212C59F0-61CC-4715-ABF6-9A26370061DC}" type="presParOf" srcId="{1590D202-A723-426A-9B54-28E183724862}" destId="{95A4FC16-0C6C-41C9-8949-5E7C1C2E0642}" srcOrd="0" destOrd="0" presId="urn:microsoft.com/office/officeart/2005/8/layout/hList1"/>
    <dgm:cxn modelId="{F77FE097-047B-4C8C-BA11-7BCBBB999AA4}" type="presParOf" srcId="{1590D202-A723-426A-9B54-28E183724862}" destId="{58CC9B3D-7557-428D-B6AA-EEED334EB18D}" srcOrd="1" destOrd="0" presId="urn:microsoft.com/office/officeart/2005/8/layout/hList1"/>
    <dgm:cxn modelId="{5F5F9D3E-3FF9-4FD9-81D1-951D5AF1F3FC}" type="presParOf" srcId="{345D33A0-A54B-47E1-AD34-71810A47CD69}" destId="{7727DF53-75C6-4EE2-AC60-2E7ADD17E74F}" srcOrd="1" destOrd="0" presId="urn:microsoft.com/office/officeart/2005/8/layout/hList1"/>
    <dgm:cxn modelId="{4CCE609B-3454-4E04-B105-868B264998AE}" type="presParOf" srcId="{345D33A0-A54B-47E1-AD34-71810A47CD69}" destId="{4738C504-5C5B-4927-A647-18EF2B1AC9F9}" srcOrd="2" destOrd="0" presId="urn:microsoft.com/office/officeart/2005/8/layout/hList1"/>
    <dgm:cxn modelId="{151440A8-2BC7-4885-834E-E8FB62FF5481}" type="presParOf" srcId="{4738C504-5C5B-4927-A647-18EF2B1AC9F9}" destId="{3A0652E4-2B04-44D3-BE89-7DEB98884842}" srcOrd="0" destOrd="0" presId="urn:microsoft.com/office/officeart/2005/8/layout/hList1"/>
    <dgm:cxn modelId="{7E359ECE-D948-4AFF-A567-23F7AB1D94D7}" type="presParOf" srcId="{4738C504-5C5B-4927-A647-18EF2B1AC9F9}" destId="{329F7642-5061-41CD-A986-09CD6B1425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B87CF0-F236-4BF6-A0A1-D68858EF039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D0A9C-70B0-4456-B4C5-CD3CE0A78685}">
      <dgm:prSet phldrT="[Text]"/>
      <dgm:spPr/>
      <dgm:t>
        <a:bodyPr/>
        <a:lstStyle/>
        <a:p>
          <a:r>
            <a:rPr lang="en-US" dirty="0"/>
            <a:t>Courts that show judicial restraint </a:t>
          </a:r>
        </a:p>
      </dgm:t>
    </dgm:pt>
    <dgm:pt modelId="{9E80EDAD-F03C-41D6-8F0C-54367B7EC473}" type="parTrans" cxnId="{CD87568E-B157-4759-A829-CBF5F61DEDA9}">
      <dgm:prSet/>
      <dgm:spPr/>
      <dgm:t>
        <a:bodyPr/>
        <a:lstStyle/>
        <a:p>
          <a:endParaRPr lang="en-US"/>
        </a:p>
      </dgm:t>
    </dgm:pt>
    <dgm:pt modelId="{87C23DEE-C993-425D-A939-CEB1F6A4EA57}" type="sibTrans" cxnId="{CD87568E-B157-4759-A829-CBF5F61DEDA9}">
      <dgm:prSet/>
      <dgm:spPr/>
      <dgm:t>
        <a:bodyPr/>
        <a:lstStyle/>
        <a:p>
          <a:endParaRPr lang="en-US"/>
        </a:p>
      </dgm:t>
    </dgm:pt>
    <dgm:pt modelId="{BA282F9E-2FCF-47BD-82DC-BEC3F26C8535}">
      <dgm:prSet phldrT="[Text]"/>
      <dgm:spPr/>
      <dgm:t>
        <a:bodyPr/>
        <a:lstStyle/>
        <a:p>
          <a:r>
            <a:rPr lang="en-US" dirty="0"/>
            <a:t>Maintain status quo </a:t>
          </a:r>
        </a:p>
      </dgm:t>
    </dgm:pt>
    <dgm:pt modelId="{055F949B-AE1C-4697-AA94-1F3877745F39}" type="parTrans" cxnId="{D0A0DC51-F4E7-4FD4-A124-2CDB64CBAD6D}">
      <dgm:prSet/>
      <dgm:spPr/>
      <dgm:t>
        <a:bodyPr/>
        <a:lstStyle/>
        <a:p>
          <a:endParaRPr lang="en-US"/>
        </a:p>
      </dgm:t>
    </dgm:pt>
    <dgm:pt modelId="{DF6DC256-9973-4F11-B0C4-F5DBCB5516EA}" type="sibTrans" cxnId="{D0A0DC51-F4E7-4FD4-A124-2CDB64CBAD6D}">
      <dgm:prSet/>
      <dgm:spPr/>
      <dgm:t>
        <a:bodyPr/>
        <a:lstStyle/>
        <a:p>
          <a:endParaRPr lang="en-US"/>
        </a:p>
      </dgm:t>
    </dgm:pt>
    <dgm:pt modelId="{01B82812-286C-4217-8CC7-C268E554ED26}">
      <dgm:prSet phldrT="[Text]"/>
      <dgm:spPr/>
      <dgm:t>
        <a:bodyPr/>
        <a:lstStyle/>
        <a:p>
          <a:r>
            <a:rPr lang="en-US" dirty="0"/>
            <a:t>Mirror decisions of other branches have established as current policy</a:t>
          </a:r>
        </a:p>
      </dgm:t>
    </dgm:pt>
    <dgm:pt modelId="{53E1A8C3-6498-48FB-8BC9-664D510D9E21}" type="parTrans" cxnId="{94A8B95B-F8C7-4B74-9110-E2254A7D1488}">
      <dgm:prSet/>
      <dgm:spPr/>
      <dgm:t>
        <a:bodyPr/>
        <a:lstStyle/>
        <a:p>
          <a:endParaRPr lang="en-US"/>
        </a:p>
      </dgm:t>
    </dgm:pt>
    <dgm:pt modelId="{73D91BB7-DC9B-4498-BED4-F153BB77C5C2}" type="sibTrans" cxnId="{94A8B95B-F8C7-4B74-9110-E2254A7D1488}">
      <dgm:prSet/>
      <dgm:spPr/>
      <dgm:t>
        <a:bodyPr/>
        <a:lstStyle/>
        <a:p>
          <a:endParaRPr lang="en-US"/>
        </a:p>
      </dgm:t>
    </dgm:pt>
    <dgm:pt modelId="{0806E4C4-CBC7-4E9A-AD52-74615BC50780}">
      <dgm:prSet phldrT="[Text]"/>
      <dgm:spPr/>
      <dgm:t>
        <a:bodyPr/>
        <a:lstStyle/>
        <a:p>
          <a:r>
            <a:rPr lang="en-US" dirty="0"/>
            <a:t>Decisions that establish the legitimacy of state restrictions</a:t>
          </a:r>
        </a:p>
      </dgm:t>
    </dgm:pt>
    <dgm:pt modelId="{E04B4AF8-F9BB-4136-A1F2-371EFE3E8636}" type="parTrans" cxnId="{6EB8A7FC-BC9B-47D2-9323-BDBB76BE1820}">
      <dgm:prSet/>
      <dgm:spPr/>
      <dgm:t>
        <a:bodyPr/>
        <a:lstStyle/>
        <a:p>
          <a:endParaRPr lang="en-US"/>
        </a:p>
      </dgm:t>
    </dgm:pt>
    <dgm:pt modelId="{BD2A4643-9562-478C-8CEA-C48B52FC6E92}" type="sibTrans" cxnId="{6EB8A7FC-BC9B-47D2-9323-BDBB76BE1820}">
      <dgm:prSet/>
      <dgm:spPr/>
      <dgm:t>
        <a:bodyPr/>
        <a:lstStyle/>
        <a:p>
          <a:endParaRPr lang="en-US"/>
        </a:p>
      </dgm:t>
    </dgm:pt>
    <dgm:pt modelId="{B8939493-6C37-4C06-B6CC-D6B887B773C2}">
      <dgm:prSet phldrT="[Text]"/>
      <dgm:spPr/>
      <dgm:t>
        <a:bodyPr/>
        <a:lstStyle/>
        <a:p>
          <a:r>
            <a:rPr lang="en-US" dirty="0"/>
            <a:t>Abortion, parental approval, narrower interpretation of Miranda Rights</a:t>
          </a:r>
        </a:p>
      </dgm:t>
    </dgm:pt>
    <dgm:pt modelId="{C429FFD4-3E13-4636-BBD6-4C55B9ABBC67}" type="parTrans" cxnId="{53337CB5-B897-43FD-BCC9-19C7C2F6BCC0}">
      <dgm:prSet/>
      <dgm:spPr/>
      <dgm:t>
        <a:bodyPr/>
        <a:lstStyle/>
        <a:p>
          <a:endParaRPr lang="en-US"/>
        </a:p>
      </dgm:t>
    </dgm:pt>
    <dgm:pt modelId="{41121F8D-1FBC-4FD4-8639-4A3D5E507544}" type="sibTrans" cxnId="{53337CB5-B897-43FD-BCC9-19C7C2F6BCC0}">
      <dgm:prSet/>
      <dgm:spPr/>
      <dgm:t>
        <a:bodyPr/>
        <a:lstStyle/>
        <a:p>
          <a:endParaRPr lang="en-US"/>
        </a:p>
      </dgm:t>
    </dgm:pt>
    <dgm:pt modelId="{55F60E46-B7D2-4D8E-AFC0-D116B07A77BE}">
      <dgm:prSet phldrT="[Text]"/>
      <dgm:spPr/>
      <dgm:t>
        <a:bodyPr/>
        <a:lstStyle/>
        <a:p>
          <a:r>
            <a:rPr lang="en-US" dirty="0"/>
            <a:t>Characteristics of a Conservative Court </a:t>
          </a:r>
        </a:p>
      </dgm:t>
    </dgm:pt>
    <dgm:pt modelId="{E1867806-9584-4670-8205-A2B31296C5ED}" type="parTrans" cxnId="{BCBD9B59-71A8-4552-A8D7-69EF62E3613A}">
      <dgm:prSet/>
      <dgm:spPr/>
      <dgm:t>
        <a:bodyPr/>
        <a:lstStyle/>
        <a:p>
          <a:endParaRPr lang="en-US"/>
        </a:p>
      </dgm:t>
    </dgm:pt>
    <dgm:pt modelId="{17ADEBE1-F3C3-48B9-95D2-C6487E3709A4}" type="sibTrans" cxnId="{BCBD9B59-71A8-4552-A8D7-69EF62E3613A}">
      <dgm:prSet/>
      <dgm:spPr/>
      <dgm:t>
        <a:bodyPr/>
        <a:lstStyle/>
        <a:p>
          <a:endParaRPr lang="en-US"/>
        </a:p>
      </dgm:t>
    </dgm:pt>
    <dgm:pt modelId="{50036748-C489-45AB-AD7C-AB54A78068E7}" type="pres">
      <dgm:prSet presAssocID="{98B87CF0-F236-4BF6-A0A1-D68858EF03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409154-152A-48D6-8A39-7DED3FA4BF2F}" type="pres">
      <dgm:prSet presAssocID="{099D0A9C-70B0-4456-B4C5-CD3CE0A78685}" presName="root" presStyleCnt="0"/>
      <dgm:spPr/>
    </dgm:pt>
    <dgm:pt modelId="{82D119FB-6749-420C-BA3D-A03103258484}" type="pres">
      <dgm:prSet presAssocID="{099D0A9C-70B0-4456-B4C5-CD3CE0A78685}" presName="rootComposite" presStyleCnt="0"/>
      <dgm:spPr/>
    </dgm:pt>
    <dgm:pt modelId="{0E8F63D8-35E6-4609-86A0-66520C041314}" type="pres">
      <dgm:prSet presAssocID="{099D0A9C-70B0-4456-B4C5-CD3CE0A78685}" presName="rootText" presStyleLbl="node1" presStyleIdx="0" presStyleCnt="2"/>
      <dgm:spPr/>
    </dgm:pt>
    <dgm:pt modelId="{7E590A7C-1483-4912-BE6B-9D4529DE6B62}" type="pres">
      <dgm:prSet presAssocID="{099D0A9C-70B0-4456-B4C5-CD3CE0A78685}" presName="rootConnector" presStyleLbl="node1" presStyleIdx="0" presStyleCnt="2"/>
      <dgm:spPr/>
    </dgm:pt>
    <dgm:pt modelId="{CA7B6064-F30B-4140-80B1-066298AF9E7D}" type="pres">
      <dgm:prSet presAssocID="{099D0A9C-70B0-4456-B4C5-CD3CE0A78685}" presName="childShape" presStyleCnt="0"/>
      <dgm:spPr/>
    </dgm:pt>
    <dgm:pt modelId="{EB20D7C0-2ABE-421B-937C-059CB1A28A9C}" type="pres">
      <dgm:prSet presAssocID="{055F949B-AE1C-4697-AA94-1F3877745F39}" presName="Name13" presStyleLbl="parChTrans1D2" presStyleIdx="0" presStyleCnt="4"/>
      <dgm:spPr/>
    </dgm:pt>
    <dgm:pt modelId="{70C2FCEC-2D99-46DF-BA99-74CD3B002616}" type="pres">
      <dgm:prSet presAssocID="{BA282F9E-2FCF-47BD-82DC-BEC3F26C8535}" presName="childText" presStyleLbl="bgAcc1" presStyleIdx="0" presStyleCnt="4">
        <dgm:presLayoutVars>
          <dgm:bulletEnabled val="1"/>
        </dgm:presLayoutVars>
      </dgm:prSet>
      <dgm:spPr/>
    </dgm:pt>
    <dgm:pt modelId="{11D10DF9-D3E9-41A8-94F0-BE6CE85BCB17}" type="pres">
      <dgm:prSet presAssocID="{53E1A8C3-6498-48FB-8BC9-664D510D9E21}" presName="Name13" presStyleLbl="parChTrans1D2" presStyleIdx="1" presStyleCnt="4"/>
      <dgm:spPr/>
    </dgm:pt>
    <dgm:pt modelId="{31AB8E21-3D3F-4138-B7FD-2464D3ECDC38}" type="pres">
      <dgm:prSet presAssocID="{01B82812-286C-4217-8CC7-C268E554ED26}" presName="childText" presStyleLbl="bgAcc1" presStyleIdx="1" presStyleCnt="4">
        <dgm:presLayoutVars>
          <dgm:bulletEnabled val="1"/>
        </dgm:presLayoutVars>
      </dgm:prSet>
      <dgm:spPr/>
    </dgm:pt>
    <dgm:pt modelId="{D4F6729C-92A0-4E46-97A3-8B623B9CA11C}" type="pres">
      <dgm:prSet presAssocID="{0806E4C4-CBC7-4E9A-AD52-74615BC50780}" presName="root" presStyleCnt="0"/>
      <dgm:spPr/>
    </dgm:pt>
    <dgm:pt modelId="{BF774A4A-2410-41EB-B374-99C880DCC292}" type="pres">
      <dgm:prSet presAssocID="{0806E4C4-CBC7-4E9A-AD52-74615BC50780}" presName="rootComposite" presStyleCnt="0"/>
      <dgm:spPr/>
    </dgm:pt>
    <dgm:pt modelId="{319A5837-3603-4377-9C71-BA16BB7DC007}" type="pres">
      <dgm:prSet presAssocID="{0806E4C4-CBC7-4E9A-AD52-74615BC50780}" presName="rootText" presStyleLbl="node1" presStyleIdx="1" presStyleCnt="2"/>
      <dgm:spPr/>
    </dgm:pt>
    <dgm:pt modelId="{DDA3F9B9-E508-41EE-83FA-DBF1ADE58EA6}" type="pres">
      <dgm:prSet presAssocID="{0806E4C4-CBC7-4E9A-AD52-74615BC50780}" presName="rootConnector" presStyleLbl="node1" presStyleIdx="1" presStyleCnt="2"/>
      <dgm:spPr/>
    </dgm:pt>
    <dgm:pt modelId="{323194C2-578A-44E2-B507-2ED9AD63BE83}" type="pres">
      <dgm:prSet presAssocID="{0806E4C4-CBC7-4E9A-AD52-74615BC50780}" presName="childShape" presStyleCnt="0"/>
      <dgm:spPr/>
    </dgm:pt>
    <dgm:pt modelId="{6D401058-2D3E-4B85-BC66-848B60614BB1}" type="pres">
      <dgm:prSet presAssocID="{C429FFD4-3E13-4636-BBD6-4C55B9ABBC67}" presName="Name13" presStyleLbl="parChTrans1D2" presStyleIdx="2" presStyleCnt="4"/>
      <dgm:spPr/>
    </dgm:pt>
    <dgm:pt modelId="{43A9F1E7-D6F3-4C85-B509-88BD7D41D209}" type="pres">
      <dgm:prSet presAssocID="{B8939493-6C37-4C06-B6CC-D6B887B773C2}" presName="childText" presStyleLbl="bgAcc1" presStyleIdx="2" presStyleCnt="4">
        <dgm:presLayoutVars>
          <dgm:bulletEnabled val="1"/>
        </dgm:presLayoutVars>
      </dgm:prSet>
      <dgm:spPr/>
    </dgm:pt>
    <dgm:pt modelId="{FBC00AD8-0372-4B7E-9DA4-AD277B4ECEA1}" type="pres">
      <dgm:prSet presAssocID="{E1867806-9584-4670-8205-A2B31296C5ED}" presName="Name13" presStyleLbl="parChTrans1D2" presStyleIdx="3" presStyleCnt="4"/>
      <dgm:spPr/>
    </dgm:pt>
    <dgm:pt modelId="{53C14286-994F-4D9B-AE19-850D35B96322}" type="pres">
      <dgm:prSet presAssocID="{55F60E46-B7D2-4D8E-AFC0-D116B07A77BE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3AF6F815-9CB2-4DEB-BDD7-2C69276C29B5}" type="presOf" srcId="{55F60E46-B7D2-4D8E-AFC0-D116B07A77BE}" destId="{53C14286-994F-4D9B-AE19-850D35B96322}" srcOrd="0" destOrd="0" presId="urn:microsoft.com/office/officeart/2005/8/layout/hierarchy3"/>
    <dgm:cxn modelId="{F8DAAC2C-7676-4B35-BF84-4F2A8BC7AD62}" type="presOf" srcId="{E1867806-9584-4670-8205-A2B31296C5ED}" destId="{FBC00AD8-0372-4B7E-9DA4-AD277B4ECEA1}" srcOrd="0" destOrd="0" presId="urn:microsoft.com/office/officeart/2005/8/layout/hierarchy3"/>
    <dgm:cxn modelId="{94A8B95B-F8C7-4B74-9110-E2254A7D1488}" srcId="{099D0A9C-70B0-4456-B4C5-CD3CE0A78685}" destId="{01B82812-286C-4217-8CC7-C268E554ED26}" srcOrd="1" destOrd="0" parTransId="{53E1A8C3-6498-48FB-8BC9-664D510D9E21}" sibTransId="{73D91BB7-DC9B-4498-BED4-F153BB77C5C2}"/>
    <dgm:cxn modelId="{D2C3E242-430F-4014-B117-ACDE413040DE}" type="presOf" srcId="{099D0A9C-70B0-4456-B4C5-CD3CE0A78685}" destId="{0E8F63D8-35E6-4609-86A0-66520C041314}" srcOrd="0" destOrd="0" presId="urn:microsoft.com/office/officeart/2005/8/layout/hierarchy3"/>
    <dgm:cxn modelId="{1E2D3650-B00E-41F9-8ACA-A9F24B05196C}" type="presOf" srcId="{C429FFD4-3E13-4636-BBD6-4C55B9ABBC67}" destId="{6D401058-2D3E-4B85-BC66-848B60614BB1}" srcOrd="0" destOrd="0" presId="urn:microsoft.com/office/officeart/2005/8/layout/hierarchy3"/>
    <dgm:cxn modelId="{D0A0DC51-F4E7-4FD4-A124-2CDB64CBAD6D}" srcId="{099D0A9C-70B0-4456-B4C5-CD3CE0A78685}" destId="{BA282F9E-2FCF-47BD-82DC-BEC3F26C8535}" srcOrd="0" destOrd="0" parTransId="{055F949B-AE1C-4697-AA94-1F3877745F39}" sibTransId="{DF6DC256-9973-4F11-B0C4-F5DBCB5516EA}"/>
    <dgm:cxn modelId="{EFB42155-12EA-4182-B7E6-5CA389B39C4B}" type="presOf" srcId="{099D0A9C-70B0-4456-B4C5-CD3CE0A78685}" destId="{7E590A7C-1483-4912-BE6B-9D4529DE6B62}" srcOrd="1" destOrd="0" presId="urn:microsoft.com/office/officeart/2005/8/layout/hierarchy3"/>
    <dgm:cxn modelId="{BCBD9B59-71A8-4552-A8D7-69EF62E3613A}" srcId="{0806E4C4-CBC7-4E9A-AD52-74615BC50780}" destId="{55F60E46-B7D2-4D8E-AFC0-D116B07A77BE}" srcOrd="1" destOrd="0" parTransId="{E1867806-9584-4670-8205-A2B31296C5ED}" sibTransId="{17ADEBE1-F3C3-48B9-95D2-C6487E3709A4}"/>
    <dgm:cxn modelId="{5DF37C84-4DD4-4556-B40B-63B221874DF1}" type="presOf" srcId="{53E1A8C3-6498-48FB-8BC9-664D510D9E21}" destId="{11D10DF9-D3E9-41A8-94F0-BE6CE85BCB17}" srcOrd="0" destOrd="0" presId="urn:microsoft.com/office/officeart/2005/8/layout/hierarchy3"/>
    <dgm:cxn modelId="{CD87568E-B157-4759-A829-CBF5F61DEDA9}" srcId="{98B87CF0-F236-4BF6-A0A1-D68858EF0395}" destId="{099D0A9C-70B0-4456-B4C5-CD3CE0A78685}" srcOrd="0" destOrd="0" parTransId="{9E80EDAD-F03C-41D6-8F0C-54367B7EC473}" sibTransId="{87C23DEE-C993-425D-A939-CEB1F6A4EA57}"/>
    <dgm:cxn modelId="{246EBC90-75E1-4C7A-8753-2029CFCFC5E7}" type="presOf" srcId="{055F949B-AE1C-4697-AA94-1F3877745F39}" destId="{EB20D7C0-2ABE-421B-937C-059CB1A28A9C}" srcOrd="0" destOrd="0" presId="urn:microsoft.com/office/officeart/2005/8/layout/hierarchy3"/>
    <dgm:cxn modelId="{3A96B09F-2052-4CE0-A3A0-AD80C6175EB2}" type="presOf" srcId="{0806E4C4-CBC7-4E9A-AD52-74615BC50780}" destId="{DDA3F9B9-E508-41EE-83FA-DBF1ADE58EA6}" srcOrd="1" destOrd="0" presId="urn:microsoft.com/office/officeart/2005/8/layout/hierarchy3"/>
    <dgm:cxn modelId="{9FB036AE-3661-4727-8690-F185AFB149BE}" type="presOf" srcId="{0806E4C4-CBC7-4E9A-AD52-74615BC50780}" destId="{319A5837-3603-4377-9C71-BA16BB7DC007}" srcOrd="0" destOrd="0" presId="urn:microsoft.com/office/officeart/2005/8/layout/hierarchy3"/>
    <dgm:cxn modelId="{915328B3-B8C9-4850-B804-3D00770B2F3E}" type="presOf" srcId="{BA282F9E-2FCF-47BD-82DC-BEC3F26C8535}" destId="{70C2FCEC-2D99-46DF-BA99-74CD3B002616}" srcOrd="0" destOrd="0" presId="urn:microsoft.com/office/officeart/2005/8/layout/hierarchy3"/>
    <dgm:cxn modelId="{53337CB5-B897-43FD-BCC9-19C7C2F6BCC0}" srcId="{0806E4C4-CBC7-4E9A-AD52-74615BC50780}" destId="{B8939493-6C37-4C06-B6CC-D6B887B773C2}" srcOrd="0" destOrd="0" parTransId="{C429FFD4-3E13-4636-BBD6-4C55B9ABBC67}" sibTransId="{41121F8D-1FBC-4FD4-8639-4A3D5E507544}"/>
    <dgm:cxn modelId="{E0B378CE-AA6D-4ACF-B183-9D923C5FDFE5}" type="presOf" srcId="{B8939493-6C37-4C06-B6CC-D6B887B773C2}" destId="{43A9F1E7-D6F3-4C85-B509-88BD7D41D209}" srcOrd="0" destOrd="0" presId="urn:microsoft.com/office/officeart/2005/8/layout/hierarchy3"/>
    <dgm:cxn modelId="{0565DEEE-5631-442A-8A14-C39CE693F449}" type="presOf" srcId="{98B87CF0-F236-4BF6-A0A1-D68858EF0395}" destId="{50036748-C489-45AB-AD7C-AB54A78068E7}" srcOrd="0" destOrd="0" presId="urn:microsoft.com/office/officeart/2005/8/layout/hierarchy3"/>
    <dgm:cxn modelId="{7CEFABF3-4738-4285-BC5D-3786C2E08B60}" type="presOf" srcId="{01B82812-286C-4217-8CC7-C268E554ED26}" destId="{31AB8E21-3D3F-4138-B7FD-2464D3ECDC38}" srcOrd="0" destOrd="0" presId="urn:microsoft.com/office/officeart/2005/8/layout/hierarchy3"/>
    <dgm:cxn modelId="{6EB8A7FC-BC9B-47D2-9323-BDBB76BE1820}" srcId="{98B87CF0-F236-4BF6-A0A1-D68858EF0395}" destId="{0806E4C4-CBC7-4E9A-AD52-74615BC50780}" srcOrd="1" destOrd="0" parTransId="{E04B4AF8-F9BB-4136-A1F2-371EFE3E8636}" sibTransId="{BD2A4643-9562-478C-8CEA-C48B52FC6E92}"/>
    <dgm:cxn modelId="{6DB1701C-B2C5-4A99-A8CC-7375925D7115}" type="presParOf" srcId="{50036748-C489-45AB-AD7C-AB54A78068E7}" destId="{3A409154-152A-48D6-8A39-7DED3FA4BF2F}" srcOrd="0" destOrd="0" presId="urn:microsoft.com/office/officeart/2005/8/layout/hierarchy3"/>
    <dgm:cxn modelId="{2A039B34-43CD-4D50-8A0E-1DCB2DEED865}" type="presParOf" srcId="{3A409154-152A-48D6-8A39-7DED3FA4BF2F}" destId="{82D119FB-6749-420C-BA3D-A03103258484}" srcOrd="0" destOrd="0" presId="urn:microsoft.com/office/officeart/2005/8/layout/hierarchy3"/>
    <dgm:cxn modelId="{8C0B35C1-B7E5-4473-8428-9BB59D4AAB55}" type="presParOf" srcId="{82D119FB-6749-420C-BA3D-A03103258484}" destId="{0E8F63D8-35E6-4609-86A0-66520C041314}" srcOrd="0" destOrd="0" presId="urn:microsoft.com/office/officeart/2005/8/layout/hierarchy3"/>
    <dgm:cxn modelId="{4AFF2EF7-54D3-43DA-88E1-2FD1E71FC167}" type="presParOf" srcId="{82D119FB-6749-420C-BA3D-A03103258484}" destId="{7E590A7C-1483-4912-BE6B-9D4529DE6B62}" srcOrd="1" destOrd="0" presId="urn:microsoft.com/office/officeart/2005/8/layout/hierarchy3"/>
    <dgm:cxn modelId="{0BE69558-5F15-48E9-A690-CEC93F7302CC}" type="presParOf" srcId="{3A409154-152A-48D6-8A39-7DED3FA4BF2F}" destId="{CA7B6064-F30B-4140-80B1-066298AF9E7D}" srcOrd="1" destOrd="0" presId="urn:microsoft.com/office/officeart/2005/8/layout/hierarchy3"/>
    <dgm:cxn modelId="{2365C9AB-CE5F-468F-A189-724916BAD76A}" type="presParOf" srcId="{CA7B6064-F30B-4140-80B1-066298AF9E7D}" destId="{EB20D7C0-2ABE-421B-937C-059CB1A28A9C}" srcOrd="0" destOrd="0" presId="urn:microsoft.com/office/officeart/2005/8/layout/hierarchy3"/>
    <dgm:cxn modelId="{4CBE664E-56B3-4B2D-B5F9-503C12881459}" type="presParOf" srcId="{CA7B6064-F30B-4140-80B1-066298AF9E7D}" destId="{70C2FCEC-2D99-46DF-BA99-74CD3B002616}" srcOrd="1" destOrd="0" presId="urn:microsoft.com/office/officeart/2005/8/layout/hierarchy3"/>
    <dgm:cxn modelId="{71FD9B38-784A-4F4C-ADB8-C8D1F5342E88}" type="presParOf" srcId="{CA7B6064-F30B-4140-80B1-066298AF9E7D}" destId="{11D10DF9-D3E9-41A8-94F0-BE6CE85BCB17}" srcOrd="2" destOrd="0" presId="urn:microsoft.com/office/officeart/2005/8/layout/hierarchy3"/>
    <dgm:cxn modelId="{F9ECB093-8706-4CC8-BE12-78931B2A5E34}" type="presParOf" srcId="{CA7B6064-F30B-4140-80B1-066298AF9E7D}" destId="{31AB8E21-3D3F-4138-B7FD-2464D3ECDC38}" srcOrd="3" destOrd="0" presId="urn:microsoft.com/office/officeart/2005/8/layout/hierarchy3"/>
    <dgm:cxn modelId="{49ACCD55-AF76-43F0-9BEE-EF7E7F6D9A06}" type="presParOf" srcId="{50036748-C489-45AB-AD7C-AB54A78068E7}" destId="{D4F6729C-92A0-4E46-97A3-8B623B9CA11C}" srcOrd="1" destOrd="0" presId="urn:microsoft.com/office/officeart/2005/8/layout/hierarchy3"/>
    <dgm:cxn modelId="{FA8A47F3-AE21-4CAB-B01D-9DF51F1A46EE}" type="presParOf" srcId="{D4F6729C-92A0-4E46-97A3-8B623B9CA11C}" destId="{BF774A4A-2410-41EB-B374-99C880DCC292}" srcOrd="0" destOrd="0" presId="urn:microsoft.com/office/officeart/2005/8/layout/hierarchy3"/>
    <dgm:cxn modelId="{B20D63CE-BB15-41F7-8A57-1CB7FC55323E}" type="presParOf" srcId="{BF774A4A-2410-41EB-B374-99C880DCC292}" destId="{319A5837-3603-4377-9C71-BA16BB7DC007}" srcOrd="0" destOrd="0" presId="urn:microsoft.com/office/officeart/2005/8/layout/hierarchy3"/>
    <dgm:cxn modelId="{54ECDEB6-7A2A-45A5-BC3F-BA5A71A056DE}" type="presParOf" srcId="{BF774A4A-2410-41EB-B374-99C880DCC292}" destId="{DDA3F9B9-E508-41EE-83FA-DBF1ADE58EA6}" srcOrd="1" destOrd="0" presId="urn:microsoft.com/office/officeart/2005/8/layout/hierarchy3"/>
    <dgm:cxn modelId="{106F19DA-A16F-4D32-95BF-9874DF6EDB43}" type="presParOf" srcId="{D4F6729C-92A0-4E46-97A3-8B623B9CA11C}" destId="{323194C2-578A-44E2-B507-2ED9AD63BE83}" srcOrd="1" destOrd="0" presId="urn:microsoft.com/office/officeart/2005/8/layout/hierarchy3"/>
    <dgm:cxn modelId="{9D655B1B-897C-4F57-B954-3D6E0DBE699D}" type="presParOf" srcId="{323194C2-578A-44E2-B507-2ED9AD63BE83}" destId="{6D401058-2D3E-4B85-BC66-848B60614BB1}" srcOrd="0" destOrd="0" presId="urn:microsoft.com/office/officeart/2005/8/layout/hierarchy3"/>
    <dgm:cxn modelId="{6F904BAC-6BDC-4D24-901C-83C80D04D515}" type="presParOf" srcId="{323194C2-578A-44E2-B507-2ED9AD63BE83}" destId="{43A9F1E7-D6F3-4C85-B509-88BD7D41D209}" srcOrd="1" destOrd="0" presId="urn:microsoft.com/office/officeart/2005/8/layout/hierarchy3"/>
    <dgm:cxn modelId="{3D17C492-EA15-406A-97A2-64FB69A04C21}" type="presParOf" srcId="{323194C2-578A-44E2-B507-2ED9AD63BE83}" destId="{FBC00AD8-0372-4B7E-9DA4-AD277B4ECEA1}" srcOrd="2" destOrd="0" presId="urn:microsoft.com/office/officeart/2005/8/layout/hierarchy3"/>
    <dgm:cxn modelId="{ABD62730-68C5-4806-929A-5FAFF225D397}" type="presParOf" srcId="{323194C2-578A-44E2-B507-2ED9AD63BE83}" destId="{53C14286-994F-4D9B-AE19-850D35B9632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ABFD16-DD04-440A-88C9-2B02C16FAB1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7CA72-7511-4B74-9F1F-C4B6DFC3E4FD}">
      <dgm:prSet phldrT="[Text]"/>
      <dgm:spPr/>
      <dgm:t>
        <a:bodyPr/>
        <a:lstStyle/>
        <a:p>
          <a:r>
            <a:rPr lang="en-US" dirty="0"/>
            <a:t>Enlightenment thinkers:</a:t>
          </a:r>
        </a:p>
        <a:p>
          <a:r>
            <a:rPr lang="en-US" dirty="0"/>
            <a:t>John Locke (Social Contract) &amp; Montesquieu (Seperation of Powers)</a:t>
          </a:r>
        </a:p>
      </dgm:t>
    </dgm:pt>
    <dgm:pt modelId="{74BFED48-B83D-4D8D-8AE7-AD85D8E599D0}" type="parTrans" cxnId="{1765756B-3DC4-478F-B9DD-4EFEF2221574}">
      <dgm:prSet/>
      <dgm:spPr/>
      <dgm:t>
        <a:bodyPr/>
        <a:lstStyle/>
        <a:p>
          <a:endParaRPr lang="en-US"/>
        </a:p>
      </dgm:t>
    </dgm:pt>
    <dgm:pt modelId="{86B5B46F-9052-49DF-AF30-E2E1E8CD75A7}" type="sibTrans" cxnId="{1765756B-3DC4-478F-B9DD-4EFEF2221574}">
      <dgm:prSet/>
      <dgm:spPr/>
      <dgm:t>
        <a:bodyPr/>
        <a:lstStyle/>
        <a:p>
          <a:endParaRPr lang="en-US"/>
        </a:p>
      </dgm:t>
    </dgm:pt>
    <dgm:pt modelId="{4FE60B4A-3C75-497D-B696-475185E5C495}">
      <dgm:prSet phldrT="[Text]"/>
      <dgm:spPr/>
      <dgm:t>
        <a:bodyPr/>
        <a:lstStyle/>
        <a:p>
          <a:r>
            <a:rPr lang="en-US" dirty="0"/>
            <a:t>Political system of Ancient Greece</a:t>
          </a:r>
        </a:p>
      </dgm:t>
    </dgm:pt>
    <dgm:pt modelId="{1E81E6A7-04AB-4E74-AF05-7D827DD5A400}" type="parTrans" cxnId="{AE61D577-8365-4DBD-8969-4BB7C9402A7D}">
      <dgm:prSet/>
      <dgm:spPr/>
      <dgm:t>
        <a:bodyPr/>
        <a:lstStyle/>
        <a:p>
          <a:endParaRPr lang="en-US"/>
        </a:p>
      </dgm:t>
    </dgm:pt>
    <dgm:pt modelId="{2FC9D797-6817-4AE6-B6F3-68D1204C8BF4}" type="sibTrans" cxnId="{AE61D577-8365-4DBD-8969-4BB7C9402A7D}">
      <dgm:prSet/>
      <dgm:spPr/>
      <dgm:t>
        <a:bodyPr/>
        <a:lstStyle/>
        <a:p>
          <a:endParaRPr lang="en-US"/>
        </a:p>
      </dgm:t>
    </dgm:pt>
    <dgm:pt modelId="{847C4E36-4D11-4F78-8930-CA6241C9C44D}">
      <dgm:prSet phldrT="[Text]"/>
      <dgm:spPr/>
      <dgm:t>
        <a:bodyPr/>
        <a:lstStyle/>
        <a:p>
          <a:r>
            <a:rPr lang="en-US" dirty="0"/>
            <a:t>Principles outlined in our Declaration of Independence</a:t>
          </a:r>
        </a:p>
      </dgm:t>
    </dgm:pt>
    <dgm:pt modelId="{F9780D5E-7755-4D8D-8F36-646282DD2234}" type="parTrans" cxnId="{48A23D3C-DC31-4E10-BFA5-9D5A8F7C36D9}">
      <dgm:prSet/>
      <dgm:spPr/>
      <dgm:t>
        <a:bodyPr/>
        <a:lstStyle/>
        <a:p>
          <a:endParaRPr lang="en-US"/>
        </a:p>
      </dgm:t>
    </dgm:pt>
    <dgm:pt modelId="{AFC6F67E-96F6-497B-81CF-C7F378C4A8B3}" type="sibTrans" cxnId="{48A23D3C-DC31-4E10-BFA5-9D5A8F7C36D9}">
      <dgm:prSet/>
      <dgm:spPr/>
      <dgm:t>
        <a:bodyPr/>
        <a:lstStyle/>
        <a:p>
          <a:endParaRPr lang="en-US"/>
        </a:p>
      </dgm:t>
    </dgm:pt>
    <dgm:pt modelId="{FAA142CA-6E85-4694-995E-AAB047F6C039}">
      <dgm:prSet phldrT="[Text]"/>
      <dgm:spPr/>
      <dgm:t>
        <a:bodyPr/>
        <a:lstStyle/>
        <a:p>
          <a:r>
            <a:rPr lang="en-US" dirty="0"/>
            <a:t>Magna Carta &amp; </a:t>
          </a:r>
        </a:p>
        <a:p>
          <a:r>
            <a:rPr lang="en-US" dirty="0"/>
            <a:t>English Bill of Rights</a:t>
          </a:r>
        </a:p>
      </dgm:t>
    </dgm:pt>
    <dgm:pt modelId="{2A4A7CF7-4D43-4BB3-91BD-419CE3E8A334}" type="parTrans" cxnId="{A4AC3C78-506F-461C-BA75-47C5ED2163CC}">
      <dgm:prSet/>
      <dgm:spPr/>
      <dgm:t>
        <a:bodyPr/>
        <a:lstStyle/>
        <a:p>
          <a:endParaRPr lang="en-US"/>
        </a:p>
      </dgm:t>
    </dgm:pt>
    <dgm:pt modelId="{988C6702-AEEC-4804-A265-E064064F6889}" type="sibTrans" cxnId="{A4AC3C78-506F-461C-BA75-47C5ED2163CC}">
      <dgm:prSet/>
      <dgm:spPr/>
      <dgm:t>
        <a:bodyPr/>
        <a:lstStyle/>
        <a:p>
          <a:endParaRPr lang="en-US"/>
        </a:p>
      </dgm:t>
    </dgm:pt>
    <dgm:pt modelId="{F910CA96-1BED-4FF9-8AB7-55075F295AC3}" type="pres">
      <dgm:prSet presAssocID="{71ABFD16-DD04-440A-88C9-2B02C16FAB15}" presName="Name0" presStyleCnt="0">
        <dgm:presLayoutVars>
          <dgm:dir/>
          <dgm:animLvl val="lvl"/>
          <dgm:resizeHandles val="exact"/>
        </dgm:presLayoutVars>
      </dgm:prSet>
      <dgm:spPr/>
    </dgm:pt>
    <dgm:pt modelId="{9DCA9C8D-F9A7-41FC-98AC-C5314606D62E}" type="pres">
      <dgm:prSet presAssocID="{71ABFD16-DD04-440A-88C9-2B02C16FAB15}" presName="dummy" presStyleCnt="0"/>
      <dgm:spPr/>
    </dgm:pt>
    <dgm:pt modelId="{337CFA32-8827-4A71-AC75-5612ADBD05A1}" type="pres">
      <dgm:prSet presAssocID="{71ABFD16-DD04-440A-88C9-2B02C16FAB15}" presName="linH" presStyleCnt="0"/>
      <dgm:spPr/>
    </dgm:pt>
    <dgm:pt modelId="{70195F5E-59A7-4F51-AE27-CC06EC2C582F}" type="pres">
      <dgm:prSet presAssocID="{71ABFD16-DD04-440A-88C9-2B02C16FAB15}" presName="padding1" presStyleCnt="0"/>
      <dgm:spPr/>
    </dgm:pt>
    <dgm:pt modelId="{CC405BEA-A580-4BB8-80C1-7AAE7C68A6EF}" type="pres">
      <dgm:prSet presAssocID="{5147CA72-7511-4B74-9F1F-C4B6DFC3E4FD}" presName="linV" presStyleCnt="0"/>
      <dgm:spPr/>
    </dgm:pt>
    <dgm:pt modelId="{F07DF037-1F53-45B7-B4FB-0343677ECAB0}" type="pres">
      <dgm:prSet presAssocID="{5147CA72-7511-4B74-9F1F-C4B6DFC3E4FD}" presName="spVertical1" presStyleCnt="0"/>
      <dgm:spPr/>
    </dgm:pt>
    <dgm:pt modelId="{B2C654DA-746F-4C6A-B779-AF80B7904448}" type="pres">
      <dgm:prSet presAssocID="{5147CA72-7511-4B74-9F1F-C4B6DFC3E4FD}" presName="parTx" presStyleLbl="revTx" presStyleIdx="0" presStyleCnt="4" custLinFactX="100000" custLinFactNeighborX="111632" custLinFactNeighborY="2248">
        <dgm:presLayoutVars>
          <dgm:chMax val="0"/>
          <dgm:chPref val="0"/>
          <dgm:bulletEnabled val="1"/>
        </dgm:presLayoutVars>
      </dgm:prSet>
      <dgm:spPr/>
    </dgm:pt>
    <dgm:pt modelId="{624A9E66-29B4-4D14-AADB-37C7E81AAFCC}" type="pres">
      <dgm:prSet presAssocID="{5147CA72-7511-4B74-9F1F-C4B6DFC3E4FD}" presName="spVertical2" presStyleCnt="0"/>
      <dgm:spPr/>
    </dgm:pt>
    <dgm:pt modelId="{FD93116C-FCB9-43C0-8DAB-E09EA1936157}" type="pres">
      <dgm:prSet presAssocID="{5147CA72-7511-4B74-9F1F-C4B6DFC3E4FD}" presName="spVertical3" presStyleCnt="0"/>
      <dgm:spPr/>
    </dgm:pt>
    <dgm:pt modelId="{9ED89BCF-F3CE-4094-AF4A-88B035D37CBF}" type="pres">
      <dgm:prSet presAssocID="{86B5B46F-9052-49DF-AF30-E2E1E8CD75A7}" presName="space" presStyleCnt="0"/>
      <dgm:spPr/>
    </dgm:pt>
    <dgm:pt modelId="{44BD590E-3991-4139-AA3B-FD37C41AB579}" type="pres">
      <dgm:prSet presAssocID="{4FE60B4A-3C75-497D-B696-475185E5C495}" presName="linV" presStyleCnt="0"/>
      <dgm:spPr/>
    </dgm:pt>
    <dgm:pt modelId="{71597E38-2D13-4864-9DFA-5D39F756B706}" type="pres">
      <dgm:prSet presAssocID="{4FE60B4A-3C75-497D-B696-475185E5C495}" presName="spVertical1" presStyleCnt="0"/>
      <dgm:spPr/>
    </dgm:pt>
    <dgm:pt modelId="{B740C47F-EC8B-459E-ADAF-3F2BCE3DB3D6}" type="pres">
      <dgm:prSet presAssocID="{4FE60B4A-3C75-497D-B696-475185E5C495}" presName="parTx" presStyleLbl="revTx" presStyleIdx="1" presStyleCnt="4" custLinFactX="-52694" custLinFactNeighborX="-100000" custLinFactNeighborY="2956">
        <dgm:presLayoutVars>
          <dgm:chMax val="0"/>
          <dgm:chPref val="0"/>
          <dgm:bulletEnabled val="1"/>
        </dgm:presLayoutVars>
      </dgm:prSet>
      <dgm:spPr/>
    </dgm:pt>
    <dgm:pt modelId="{CF69CF4F-AAAD-4858-BBDF-7802472F8E5B}" type="pres">
      <dgm:prSet presAssocID="{4FE60B4A-3C75-497D-B696-475185E5C495}" presName="spVertical2" presStyleCnt="0"/>
      <dgm:spPr/>
    </dgm:pt>
    <dgm:pt modelId="{3CD6EC16-5FFF-4337-B210-B5B7F7B41D07}" type="pres">
      <dgm:prSet presAssocID="{4FE60B4A-3C75-497D-B696-475185E5C495}" presName="spVertical3" presStyleCnt="0"/>
      <dgm:spPr/>
    </dgm:pt>
    <dgm:pt modelId="{E3433490-96B7-4B9C-9A70-F5CE1EDC1ED9}" type="pres">
      <dgm:prSet presAssocID="{2FC9D797-6817-4AE6-B6F3-68D1204C8BF4}" presName="space" presStyleCnt="0"/>
      <dgm:spPr/>
    </dgm:pt>
    <dgm:pt modelId="{41B29C50-692E-4F5E-AC03-E0138EDEAC9B}" type="pres">
      <dgm:prSet presAssocID="{847C4E36-4D11-4F78-8930-CA6241C9C44D}" presName="linV" presStyleCnt="0"/>
      <dgm:spPr/>
    </dgm:pt>
    <dgm:pt modelId="{3B4CCF1D-4648-4234-B14B-59B7F4807275}" type="pres">
      <dgm:prSet presAssocID="{847C4E36-4D11-4F78-8930-CA6241C9C44D}" presName="spVertical1" presStyleCnt="0"/>
      <dgm:spPr/>
    </dgm:pt>
    <dgm:pt modelId="{CA52695B-4F39-4EEA-A519-970ACB44B9DF}" type="pres">
      <dgm:prSet presAssocID="{847C4E36-4D11-4F78-8930-CA6241C9C44D}" presName="parTx" presStyleLbl="revTx" presStyleIdx="2" presStyleCnt="4" custLinFactNeighborX="92086" custLinFactNeighborY="1323">
        <dgm:presLayoutVars>
          <dgm:chMax val="0"/>
          <dgm:chPref val="0"/>
          <dgm:bulletEnabled val="1"/>
        </dgm:presLayoutVars>
      </dgm:prSet>
      <dgm:spPr/>
    </dgm:pt>
    <dgm:pt modelId="{0E4DD1FD-C067-4330-81D6-562567E2C1EF}" type="pres">
      <dgm:prSet presAssocID="{847C4E36-4D11-4F78-8930-CA6241C9C44D}" presName="spVertical2" presStyleCnt="0"/>
      <dgm:spPr/>
    </dgm:pt>
    <dgm:pt modelId="{4BE2525D-C105-41DA-8587-B5262A020CD7}" type="pres">
      <dgm:prSet presAssocID="{847C4E36-4D11-4F78-8930-CA6241C9C44D}" presName="spVertical3" presStyleCnt="0"/>
      <dgm:spPr/>
    </dgm:pt>
    <dgm:pt modelId="{E9463994-4778-4A28-9F49-E40A789F232E}" type="pres">
      <dgm:prSet presAssocID="{AFC6F67E-96F6-497B-81CF-C7F378C4A8B3}" presName="space" presStyleCnt="0"/>
      <dgm:spPr/>
    </dgm:pt>
    <dgm:pt modelId="{A383BE41-FC8E-486A-B5D3-E3AAEFFE0E46}" type="pres">
      <dgm:prSet presAssocID="{FAA142CA-6E85-4694-995E-AAB047F6C039}" presName="linV" presStyleCnt="0"/>
      <dgm:spPr/>
    </dgm:pt>
    <dgm:pt modelId="{2B3DF587-AA56-48F0-B31D-20B9E3F33A82}" type="pres">
      <dgm:prSet presAssocID="{FAA142CA-6E85-4694-995E-AAB047F6C039}" presName="spVertical1" presStyleCnt="0"/>
      <dgm:spPr/>
    </dgm:pt>
    <dgm:pt modelId="{093DFB2D-8014-4216-922E-21DAE674251C}" type="pres">
      <dgm:prSet presAssocID="{FAA142CA-6E85-4694-995E-AAB047F6C039}" presName="parTx" presStyleLbl="revTx" presStyleIdx="3" presStyleCnt="4" custLinFactX="-100000" custLinFactNeighborX="-171515" custLinFactNeighborY="2957">
        <dgm:presLayoutVars>
          <dgm:chMax val="0"/>
          <dgm:chPref val="0"/>
          <dgm:bulletEnabled val="1"/>
        </dgm:presLayoutVars>
      </dgm:prSet>
      <dgm:spPr/>
    </dgm:pt>
    <dgm:pt modelId="{F9620F41-157C-420A-8C91-43A8F19974F7}" type="pres">
      <dgm:prSet presAssocID="{FAA142CA-6E85-4694-995E-AAB047F6C039}" presName="spVertical2" presStyleCnt="0"/>
      <dgm:spPr/>
    </dgm:pt>
    <dgm:pt modelId="{01ED91E5-478C-46B7-8947-A41B4411411F}" type="pres">
      <dgm:prSet presAssocID="{FAA142CA-6E85-4694-995E-AAB047F6C039}" presName="spVertical3" presStyleCnt="0"/>
      <dgm:spPr/>
    </dgm:pt>
    <dgm:pt modelId="{401CB304-97A1-445D-9735-AF04C3D77217}" type="pres">
      <dgm:prSet presAssocID="{71ABFD16-DD04-440A-88C9-2B02C16FAB15}" presName="padding2" presStyleCnt="0"/>
      <dgm:spPr/>
    </dgm:pt>
    <dgm:pt modelId="{4A2E0F54-FD90-44B3-BA20-1DA4CFFF5DF7}" type="pres">
      <dgm:prSet presAssocID="{71ABFD16-DD04-440A-88C9-2B02C16FAB15}" presName="negArrow" presStyleCnt="0"/>
      <dgm:spPr/>
    </dgm:pt>
    <dgm:pt modelId="{0CAAF9D9-F364-44B1-8F9F-1CDBDF822107}" type="pres">
      <dgm:prSet presAssocID="{71ABFD16-DD04-440A-88C9-2B02C16FAB15}" presName="backgroundArrow" presStyleLbl="node1" presStyleIdx="0" presStyleCnt="1" custLinFactNeighborY="0"/>
      <dgm:spPr/>
    </dgm:pt>
  </dgm:ptLst>
  <dgm:cxnLst>
    <dgm:cxn modelId="{48736706-E261-4677-87B6-C14305C27430}" type="presOf" srcId="{FAA142CA-6E85-4694-995E-AAB047F6C039}" destId="{093DFB2D-8014-4216-922E-21DAE674251C}" srcOrd="0" destOrd="0" presId="urn:microsoft.com/office/officeart/2005/8/layout/hProcess3"/>
    <dgm:cxn modelId="{48A23D3C-DC31-4E10-BFA5-9D5A8F7C36D9}" srcId="{71ABFD16-DD04-440A-88C9-2B02C16FAB15}" destId="{847C4E36-4D11-4F78-8930-CA6241C9C44D}" srcOrd="2" destOrd="0" parTransId="{F9780D5E-7755-4D8D-8F36-646282DD2234}" sibTransId="{AFC6F67E-96F6-497B-81CF-C7F378C4A8B3}"/>
    <dgm:cxn modelId="{1765756B-3DC4-478F-B9DD-4EFEF2221574}" srcId="{71ABFD16-DD04-440A-88C9-2B02C16FAB15}" destId="{5147CA72-7511-4B74-9F1F-C4B6DFC3E4FD}" srcOrd="0" destOrd="0" parTransId="{74BFED48-B83D-4D8D-8AE7-AD85D8E599D0}" sibTransId="{86B5B46F-9052-49DF-AF30-E2E1E8CD75A7}"/>
    <dgm:cxn modelId="{AE61D577-8365-4DBD-8969-4BB7C9402A7D}" srcId="{71ABFD16-DD04-440A-88C9-2B02C16FAB15}" destId="{4FE60B4A-3C75-497D-B696-475185E5C495}" srcOrd="1" destOrd="0" parTransId="{1E81E6A7-04AB-4E74-AF05-7D827DD5A400}" sibTransId="{2FC9D797-6817-4AE6-B6F3-68D1204C8BF4}"/>
    <dgm:cxn modelId="{A4AC3C78-506F-461C-BA75-47C5ED2163CC}" srcId="{71ABFD16-DD04-440A-88C9-2B02C16FAB15}" destId="{FAA142CA-6E85-4694-995E-AAB047F6C039}" srcOrd="3" destOrd="0" parTransId="{2A4A7CF7-4D43-4BB3-91BD-419CE3E8A334}" sibTransId="{988C6702-AEEC-4804-A265-E064064F6889}"/>
    <dgm:cxn modelId="{8CA68F78-C632-4B77-B48A-A07D4B44A689}" type="presOf" srcId="{847C4E36-4D11-4F78-8930-CA6241C9C44D}" destId="{CA52695B-4F39-4EEA-A519-970ACB44B9DF}" srcOrd="0" destOrd="0" presId="urn:microsoft.com/office/officeart/2005/8/layout/hProcess3"/>
    <dgm:cxn modelId="{F5445088-F1E7-4ACE-ACC9-2B69B8E13D53}" type="presOf" srcId="{71ABFD16-DD04-440A-88C9-2B02C16FAB15}" destId="{F910CA96-1BED-4FF9-8AB7-55075F295AC3}" srcOrd="0" destOrd="0" presId="urn:microsoft.com/office/officeart/2005/8/layout/hProcess3"/>
    <dgm:cxn modelId="{3031139F-994C-42CE-8F6B-1B5517577D2E}" type="presOf" srcId="{5147CA72-7511-4B74-9F1F-C4B6DFC3E4FD}" destId="{B2C654DA-746F-4C6A-B779-AF80B7904448}" srcOrd="0" destOrd="0" presId="urn:microsoft.com/office/officeart/2005/8/layout/hProcess3"/>
    <dgm:cxn modelId="{EB81F6EC-10BF-44A9-9003-6796BE9AB516}" type="presOf" srcId="{4FE60B4A-3C75-497D-B696-475185E5C495}" destId="{B740C47F-EC8B-459E-ADAF-3F2BCE3DB3D6}" srcOrd="0" destOrd="0" presId="urn:microsoft.com/office/officeart/2005/8/layout/hProcess3"/>
    <dgm:cxn modelId="{074A00A0-2654-4A1A-99AF-25F0799688D0}" type="presParOf" srcId="{F910CA96-1BED-4FF9-8AB7-55075F295AC3}" destId="{9DCA9C8D-F9A7-41FC-98AC-C5314606D62E}" srcOrd="0" destOrd="0" presId="urn:microsoft.com/office/officeart/2005/8/layout/hProcess3"/>
    <dgm:cxn modelId="{C439C866-A9A9-41E1-B942-9A1817F7386F}" type="presParOf" srcId="{F910CA96-1BED-4FF9-8AB7-55075F295AC3}" destId="{337CFA32-8827-4A71-AC75-5612ADBD05A1}" srcOrd="1" destOrd="0" presId="urn:microsoft.com/office/officeart/2005/8/layout/hProcess3"/>
    <dgm:cxn modelId="{BC0AA632-7DD3-4B8E-9E82-4AAB84CD1876}" type="presParOf" srcId="{337CFA32-8827-4A71-AC75-5612ADBD05A1}" destId="{70195F5E-59A7-4F51-AE27-CC06EC2C582F}" srcOrd="0" destOrd="0" presId="urn:microsoft.com/office/officeart/2005/8/layout/hProcess3"/>
    <dgm:cxn modelId="{9C5741BC-D072-442C-BBCF-07BED05FF504}" type="presParOf" srcId="{337CFA32-8827-4A71-AC75-5612ADBD05A1}" destId="{CC405BEA-A580-4BB8-80C1-7AAE7C68A6EF}" srcOrd="1" destOrd="0" presId="urn:microsoft.com/office/officeart/2005/8/layout/hProcess3"/>
    <dgm:cxn modelId="{AEDCD18F-85A6-4394-8257-4AEA3593E25D}" type="presParOf" srcId="{CC405BEA-A580-4BB8-80C1-7AAE7C68A6EF}" destId="{F07DF037-1F53-45B7-B4FB-0343677ECAB0}" srcOrd="0" destOrd="0" presId="urn:microsoft.com/office/officeart/2005/8/layout/hProcess3"/>
    <dgm:cxn modelId="{C22BCCEF-BB62-416C-A26B-16F481CA1D15}" type="presParOf" srcId="{CC405BEA-A580-4BB8-80C1-7AAE7C68A6EF}" destId="{B2C654DA-746F-4C6A-B779-AF80B7904448}" srcOrd="1" destOrd="0" presId="urn:microsoft.com/office/officeart/2005/8/layout/hProcess3"/>
    <dgm:cxn modelId="{B2CA2DF1-841D-4E28-AB0C-2F723F980747}" type="presParOf" srcId="{CC405BEA-A580-4BB8-80C1-7AAE7C68A6EF}" destId="{624A9E66-29B4-4D14-AADB-37C7E81AAFCC}" srcOrd="2" destOrd="0" presId="urn:microsoft.com/office/officeart/2005/8/layout/hProcess3"/>
    <dgm:cxn modelId="{BA71236A-3802-43C0-B544-B6615D88E720}" type="presParOf" srcId="{CC405BEA-A580-4BB8-80C1-7AAE7C68A6EF}" destId="{FD93116C-FCB9-43C0-8DAB-E09EA1936157}" srcOrd="3" destOrd="0" presId="urn:microsoft.com/office/officeart/2005/8/layout/hProcess3"/>
    <dgm:cxn modelId="{16EB8BA9-916D-4476-879C-E5C77A417C01}" type="presParOf" srcId="{337CFA32-8827-4A71-AC75-5612ADBD05A1}" destId="{9ED89BCF-F3CE-4094-AF4A-88B035D37CBF}" srcOrd="2" destOrd="0" presId="urn:microsoft.com/office/officeart/2005/8/layout/hProcess3"/>
    <dgm:cxn modelId="{30977131-D1F2-4109-AA72-CE132221BF79}" type="presParOf" srcId="{337CFA32-8827-4A71-AC75-5612ADBD05A1}" destId="{44BD590E-3991-4139-AA3B-FD37C41AB579}" srcOrd="3" destOrd="0" presId="urn:microsoft.com/office/officeart/2005/8/layout/hProcess3"/>
    <dgm:cxn modelId="{87D48708-7EB7-45C0-9EA7-E8AA1DA393B1}" type="presParOf" srcId="{44BD590E-3991-4139-AA3B-FD37C41AB579}" destId="{71597E38-2D13-4864-9DFA-5D39F756B706}" srcOrd="0" destOrd="0" presId="urn:microsoft.com/office/officeart/2005/8/layout/hProcess3"/>
    <dgm:cxn modelId="{BA014C97-E012-4ED3-83E2-D7D9018F5576}" type="presParOf" srcId="{44BD590E-3991-4139-AA3B-FD37C41AB579}" destId="{B740C47F-EC8B-459E-ADAF-3F2BCE3DB3D6}" srcOrd="1" destOrd="0" presId="urn:microsoft.com/office/officeart/2005/8/layout/hProcess3"/>
    <dgm:cxn modelId="{B2547ED7-6E99-4A27-9A9C-567F26E47E87}" type="presParOf" srcId="{44BD590E-3991-4139-AA3B-FD37C41AB579}" destId="{CF69CF4F-AAAD-4858-BBDF-7802472F8E5B}" srcOrd="2" destOrd="0" presId="urn:microsoft.com/office/officeart/2005/8/layout/hProcess3"/>
    <dgm:cxn modelId="{69E12A5A-5DDE-4B08-B18D-6501A865F8E1}" type="presParOf" srcId="{44BD590E-3991-4139-AA3B-FD37C41AB579}" destId="{3CD6EC16-5FFF-4337-B210-B5B7F7B41D07}" srcOrd="3" destOrd="0" presId="urn:microsoft.com/office/officeart/2005/8/layout/hProcess3"/>
    <dgm:cxn modelId="{FBBAB271-91BD-418A-B0CD-D567CEDD6D21}" type="presParOf" srcId="{337CFA32-8827-4A71-AC75-5612ADBD05A1}" destId="{E3433490-96B7-4B9C-9A70-F5CE1EDC1ED9}" srcOrd="4" destOrd="0" presId="urn:microsoft.com/office/officeart/2005/8/layout/hProcess3"/>
    <dgm:cxn modelId="{8A8C18E8-7192-4F4D-8149-A655393DDC65}" type="presParOf" srcId="{337CFA32-8827-4A71-AC75-5612ADBD05A1}" destId="{41B29C50-692E-4F5E-AC03-E0138EDEAC9B}" srcOrd="5" destOrd="0" presId="urn:microsoft.com/office/officeart/2005/8/layout/hProcess3"/>
    <dgm:cxn modelId="{EA12AED6-07EE-4D01-8BA7-2CFA9DA62D7C}" type="presParOf" srcId="{41B29C50-692E-4F5E-AC03-E0138EDEAC9B}" destId="{3B4CCF1D-4648-4234-B14B-59B7F4807275}" srcOrd="0" destOrd="0" presId="urn:microsoft.com/office/officeart/2005/8/layout/hProcess3"/>
    <dgm:cxn modelId="{36DAFB77-5C17-4DAB-861C-F10FFF9BAA8B}" type="presParOf" srcId="{41B29C50-692E-4F5E-AC03-E0138EDEAC9B}" destId="{CA52695B-4F39-4EEA-A519-970ACB44B9DF}" srcOrd="1" destOrd="0" presId="urn:microsoft.com/office/officeart/2005/8/layout/hProcess3"/>
    <dgm:cxn modelId="{D901FEBD-039F-4E1F-8728-6B6458366D79}" type="presParOf" srcId="{41B29C50-692E-4F5E-AC03-E0138EDEAC9B}" destId="{0E4DD1FD-C067-4330-81D6-562567E2C1EF}" srcOrd="2" destOrd="0" presId="urn:microsoft.com/office/officeart/2005/8/layout/hProcess3"/>
    <dgm:cxn modelId="{C48B32FC-1D38-45B2-9DAF-029410980EBF}" type="presParOf" srcId="{41B29C50-692E-4F5E-AC03-E0138EDEAC9B}" destId="{4BE2525D-C105-41DA-8587-B5262A020CD7}" srcOrd="3" destOrd="0" presId="urn:microsoft.com/office/officeart/2005/8/layout/hProcess3"/>
    <dgm:cxn modelId="{4C5AA2C3-2045-432D-B2ED-6E2BD6556B8C}" type="presParOf" srcId="{337CFA32-8827-4A71-AC75-5612ADBD05A1}" destId="{E9463994-4778-4A28-9F49-E40A789F232E}" srcOrd="6" destOrd="0" presId="urn:microsoft.com/office/officeart/2005/8/layout/hProcess3"/>
    <dgm:cxn modelId="{F56F4177-E2AB-4B61-A1C2-57DA6D68685D}" type="presParOf" srcId="{337CFA32-8827-4A71-AC75-5612ADBD05A1}" destId="{A383BE41-FC8E-486A-B5D3-E3AAEFFE0E46}" srcOrd="7" destOrd="0" presId="urn:microsoft.com/office/officeart/2005/8/layout/hProcess3"/>
    <dgm:cxn modelId="{B43E702A-C5E3-4232-B401-6530ADD40920}" type="presParOf" srcId="{A383BE41-FC8E-486A-B5D3-E3AAEFFE0E46}" destId="{2B3DF587-AA56-48F0-B31D-20B9E3F33A82}" srcOrd="0" destOrd="0" presId="urn:microsoft.com/office/officeart/2005/8/layout/hProcess3"/>
    <dgm:cxn modelId="{A1552B95-9C7B-492C-96F7-6FA57F5D7501}" type="presParOf" srcId="{A383BE41-FC8E-486A-B5D3-E3AAEFFE0E46}" destId="{093DFB2D-8014-4216-922E-21DAE674251C}" srcOrd="1" destOrd="0" presId="urn:microsoft.com/office/officeart/2005/8/layout/hProcess3"/>
    <dgm:cxn modelId="{165DF85A-84C8-41FE-B3B2-A0F8B9375C69}" type="presParOf" srcId="{A383BE41-FC8E-486A-B5D3-E3AAEFFE0E46}" destId="{F9620F41-157C-420A-8C91-43A8F19974F7}" srcOrd="2" destOrd="0" presId="urn:microsoft.com/office/officeart/2005/8/layout/hProcess3"/>
    <dgm:cxn modelId="{4E6203C4-2BCF-478C-8770-63AEC2B7E5CB}" type="presParOf" srcId="{A383BE41-FC8E-486A-B5D3-E3AAEFFE0E46}" destId="{01ED91E5-478C-46B7-8947-A41B4411411F}" srcOrd="3" destOrd="0" presId="urn:microsoft.com/office/officeart/2005/8/layout/hProcess3"/>
    <dgm:cxn modelId="{989DEAF5-E1F7-49A2-A918-D6DA613F9FC1}" type="presParOf" srcId="{337CFA32-8827-4A71-AC75-5612ADBD05A1}" destId="{401CB304-97A1-445D-9735-AF04C3D77217}" srcOrd="8" destOrd="0" presId="urn:microsoft.com/office/officeart/2005/8/layout/hProcess3"/>
    <dgm:cxn modelId="{9E35A8E3-0903-440A-B44A-381EEBA8C07C}" type="presParOf" srcId="{337CFA32-8827-4A71-AC75-5612ADBD05A1}" destId="{4A2E0F54-FD90-44B3-BA20-1DA4CFFF5DF7}" srcOrd="9" destOrd="0" presId="urn:microsoft.com/office/officeart/2005/8/layout/hProcess3"/>
    <dgm:cxn modelId="{9043FDB8-3828-4969-9E97-5B57A06EBC0E}" type="presParOf" srcId="{337CFA32-8827-4A71-AC75-5612ADBD05A1}" destId="{0CAAF9D9-F364-44B1-8F9F-1CDBDF822107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A16815-3A20-4A8D-A183-DEC76691FC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E45F2F-5586-4BD2-922A-44C3FCDA4190}">
      <dgm:prSet phldrT="[Text]"/>
      <dgm:spPr/>
      <dgm:t>
        <a:bodyPr/>
        <a:lstStyle/>
        <a:p>
          <a:r>
            <a:rPr lang="en-US" dirty="0"/>
            <a:t>Pluralist</a:t>
          </a:r>
        </a:p>
      </dgm:t>
    </dgm:pt>
    <dgm:pt modelId="{5FAD4364-C605-4ED6-9575-26782DCACB76}" type="parTrans" cxnId="{F1056358-C47A-4EC9-B8EF-299E37849080}">
      <dgm:prSet/>
      <dgm:spPr/>
      <dgm:t>
        <a:bodyPr/>
        <a:lstStyle/>
        <a:p>
          <a:endParaRPr lang="en-US"/>
        </a:p>
      </dgm:t>
    </dgm:pt>
    <dgm:pt modelId="{7CAD6850-D6A5-4721-97EA-D07702B31EE4}" type="sibTrans" cxnId="{F1056358-C47A-4EC9-B8EF-299E37849080}">
      <dgm:prSet/>
      <dgm:spPr/>
      <dgm:t>
        <a:bodyPr/>
        <a:lstStyle/>
        <a:p>
          <a:endParaRPr lang="en-US"/>
        </a:p>
      </dgm:t>
    </dgm:pt>
    <dgm:pt modelId="{C6BD012E-4D77-40C7-8700-BABA5BA2AE75}">
      <dgm:prSet phldrT="[Text]"/>
      <dgm:spPr/>
      <dgm:t>
        <a:bodyPr/>
        <a:lstStyle/>
        <a:p>
          <a:r>
            <a:rPr lang="en-US" altLang="en-US" dirty="0"/>
            <a:t>Involves different groups vying for control of policy agenda</a:t>
          </a:r>
          <a:endParaRPr lang="en-US" dirty="0"/>
        </a:p>
      </dgm:t>
    </dgm:pt>
    <dgm:pt modelId="{EA648226-06B6-4D03-9530-CD83713DFC9D}" type="parTrans" cxnId="{7513F1B6-8D67-4C37-86C0-35AA4193CF1B}">
      <dgm:prSet/>
      <dgm:spPr/>
      <dgm:t>
        <a:bodyPr/>
        <a:lstStyle/>
        <a:p>
          <a:endParaRPr lang="en-US"/>
        </a:p>
      </dgm:t>
    </dgm:pt>
    <dgm:pt modelId="{1569CFF5-C62D-453A-B04E-36C649C95FBB}" type="sibTrans" cxnId="{7513F1B6-8D67-4C37-86C0-35AA4193CF1B}">
      <dgm:prSet/>
      <dgm:spPr/>
      <dgm:t>
        <a:bodyPr/>
        <a:lstStyle/>
        <a:p>
          <a:endParaRPr lang="en-US"/>
        </a:p>
      </dgm:t>
    </dgm:pt>
    <dgm:pt modelId="{CDE95398-39F8-42FF-92A2-45AF5AAF4FDA}">
      <dgm:prSet phldrT="[Text]"/>
      <dgm:spPr/>
      <dgm:t>
        <a:bodyPr/>
        <a:lstStyle/>
        <a:p>
          <a:r>
            <a:rPr lang="en-US" dirty="0"/>
            <a:t>Groups are forced to compromise</a:t>
          </a:r>
        </a:p>
      </dgm:t>
    </dgm:pt>
    <dgm:pt modelId="{6A52045F-8E49-425C-BA6B-C5B40EC1C0FB}" type="parTrans" cxnId="{818DCA77-4CF0-463D-8BDC-B77656EFBBCA}">
      <dgm:prSet/>
      <dgm:spPr/>
      <dgm:t>
        <a:bodyPr/>
        <a:lstStyle/>
        <a:p>
          <a:endParaRPr lang="en-US"/>
        </a:p>
      </dgm:t>
    </dgm:pt>
    <dgm:pt modelId="{7D373CAD-A21A-4216-9CE1-F05DD467F422}" type="sibTrans" cxnId="{818DCA77-4CF0-463D-8BDC-B77656EFBBCA}">
      <dgm:prSet/>
      <dgm:spPr/>
      <dgm:t>
        <a:bodyPr/>
        <a:lstStyle/>
        <a:p>
          <a:endParaRPr lang="en-US"/>
        </a:p>
      </dgm:t>
    </dgm:pt>
    <dgm:pt modelId="{EC9BD3B0-1FF8-4E72-8841-7FF65D3AAAC0}">
      <dgm:prSet phldrT="[Text]"/>
      <dgm:spPr/>
      <dgm:t>
        <a:bodyPr/>
        <a:lstStyle/>
        <a:p>
          <a:r>
            <a:rPr lang="en-US" dirty="0"/>
            <a:t>Elite and Class Theory</a:t>
          </a:r>
        </a:p>
      </dgm:t>
    </dgm:pt>
    <dgm:pt modelId="{39A74ED9-4BC3-47A6-AB79-7A688F086998}" type="parTrans" cxnId="{D3FBFE63-4949-465B-9E3F-6C8895FBA13E}">
      <dgm:prSet/>
      <dgm:spPr/>
      <dgm:t>
        <a:bodyPr/>
        <a:lstStyle/>
        <a:p>
          <a:endParaRPr lang="en-US"/>
        </a:p>
      </dgm:t>
    </dgm:pt>
    <dgm:pt modelId="{9CDD4900-3407-4746-BC79-63FB009593BA}" type="sibTrans" cxnId="{D3FBFE63-4949-465B-9E3F-6C8895FBA13E}">
      <dgm:prSet/>
      <dgm:spPr/>
      <dgm:t>
        <a:bodyPr/>
        <a:lstStyle/>
        <a:p>
          <a:endParaRPr lang="en-US"/>
        </a:p>
      </dgm:t>
    </dgm:pt>
    <dgm:pt modelId="{7746C92C-85F8-4313-99CD-9037FF9F5F40}">
      <dgm:prSet phldrT="[Text]"/>
      <dgm:spPr/>
      <dgm:t>
        <a:bodyPr/>
        <a:lstStyle/>
        <a:p>
          <a:r>
            <a:rPr lang="en-US" dirty="0"/>
            <a:t>Revolves around the Economic strata of society</a:t>
          </a:r>
        </a:p>
      </dgm:t>
    </dgm:pt>
    <dgm:pt modelId="{71482286-2610-47AD-BFED-3D2AC77C0B44}" type="parTrans" cxnId="{4C90F526-F19E-45E0-88F8-6386FD8BC179}">
      <dgm:prSet/>
      <dgm:spPr/>
      <dgm:t>
        <a:bodyPr/>
        <a:lstStyle/>
        <a:p>
          <a:endParaRPr lang="en-US"/>
        </a:p>
      </dgm:t>
    </dgm:pt>
    <dgm:pt modelId="{9BEC0797-8703-434E-B737-D73817739CF8}" type="sibTrans" cxnId="{4C90F526-F19E-45E0-88F8-6386FD8BC179}">
      <dgm:prSet/>
      <dgm:spPr/>
      <dgm:t>
        <a:bodyPr/>
        <a:lstStyle/>
        <a:p>
          <a:endParaRPr lang="en-US"/>
        </a:p>
      </dgm:t>
    </dgm:pt>
    <dgm:pt modelId="{5AED20DC-D3A2-49E3-AA25-A642ED7D0110}">
      <dgm:prSet phldrT="[Text]"/>
      <dgm:spPr/>
      <dgm:t>
        <a:bodyPr/>
        <a:lstStyle/>
        <a:p>
          <a:r>
            <a:rPr lang="en-US" dirty="0"/>
            <a:t>Majoritarian Model</a:t>
          </a:r>
        </a:p>
      </dgm:t>
    </dgm:pt>
    <dgm:pt modelId="{3DD5F342-1C96-48D6-BAD5-17DA3C079C34}" type="parTrans" cxnId="{D1B381E5-B023-409C-A277-84551AE9DE2B}">
      <dgm:prSet/>
      <dgm:spPr/>
      <dgm:t>
        <a:bodyPr/>
        <a:lstStyle/>
        <a:p>
          <a:endParaRPr lang="en-US"/>
        </a:p>
      </dgm:t>
    </dgm:pt>
    <dgm:pt modelId="{98BBF99F-DAEF-4309-B8BE-7B92D5346A52}" type="sibTrans" cxnId="{D1B381E5-B023-409C-A277-84551AE9DE2B}">
      <dgm:prSet/>
      <dgm:spPr/>
      <dgm:t>
        <a:bodyPr/>
        <a:lstStyle/>
        <a:p>
          <a:endParaRPr lang="en-US"/>
        </a:p>
      </dgm:t>
    </dgm:pt>
    <dgm:pt modelId="{653E9DE1-4F96-4C3D-87F8-1FE8AF758487}">
      <dgm:prSet phldrT="[Text]"/>
      <dgm:spPr/>
      <dgm:t>
        <a:bodyPr/>
        <a:lstStyle/>
        <a:p>
          <a:r>
            <a:rPr lang="en-US" dirty="0"/>
            <a:t>Purest form of democracy</a:t>
          </a:r>
        </a:p>
      </dgm:t>
    </dgm:pt>
    <dgm:pt modelId="{574BBB70-B8B8-4C9F-AFBC-674DB894575F}" type="parTrans" cxnId="{27D98C74-D53B-4DD1-A71B-717B4AE77741}">
      <dgm:prSet/>
      <dgm:spPr/>
      <dgm:t>
        <a:bodyPr/>
        <a:lstStyle/>
        <a:p>
          <a:endParaRPr lang="en-US"/>
        </a:p>
      </dgm:t>
    </dgm:pt>
    <dgm:pt modelId="{620E6D8C-29AE-4DA6-B9C1-5CF7F61837E2}" type="sibTrans" cxnId="{27D98C74-D53B-4DD1-A71B-717B4AE77741}">
      <dgm:prSet/>
      <dgm:spPr/>
      <dgm:t>
        <a:bodyPr/>
        <a:lstStyle/>
        <a:p>
          <a:endParaRPr lang="en-US"/>
        </a:p>
      </dgm:t>
    </dgm:pt>
    <dgm:pt modelId="{A3C9EA12-76CF-4BDB-9E84-CA9126B9C262}">
      <dgm:prSet phldrT="[Text]"/>
      <dgm:spPr/>
      <dgm:t>
        <a:bodyPr/>
        <a:lstStyle/>
        <a:p>
          <a:r>
            <a:rPr lang="en-US" dirty="0"/>
            <a:t>A moderate political view is created (centrist position)</a:t>
          </a:r>
        </a:p>
      </dgm:t>
    </dgm:pt>
    <dgm:pt modelId="{3F45D013-E4D3-4594-BDE2-96886842BE5B}" type="parTrans" cxnId="{6192D414-00A6-4448-8EDE-56F5C93ADF86}">
      <dgm:prSet/>
      <dgm:spPr/>
      <dgm:t>
        <a:bodyPr/>
        <a:lstStyle/>
        <a:p>
          <a:endParaRPr lang="en-US"/>
        </a:p>
      </dgm:t>
    </dgm:pt>
    <dgm:pt modelId="{BD11E7DA-1AAC-4836-B25C-10339AAEA847}" type="sibTrans" cxnId="{6192D414-00A6-4448-8EDE-56F5C93ADF86}">
      <dgm:prSet/>
      <dgm:spPr/>
      <dgm:t>
        <a:bodyPr/>
        <a:lstStyle/>
        <a:p>
          <a:endParaRPr lang="en-US"/>
        </a:p>
      </dgm:t>
    </dgm:pt>
    <dgm:pt modelId="{834F544A-A289-4FF9-BC75-7CB18C0962C6}">
      <dgm:prSet phldrT="[Text]"/>
      <dgm:spPr/>
      <dgm:t>
        <a:bodyPr/>
        <a:lstStyle/>
        <a:p>
          <a:r>
            <a:rPr lang="en-US" dirty="0"/>
            <a:t>Pluralist agree on what a mutually acceptable position</a:t>
          </a:r>
        </a:p>
      </dgm:t>
    </dgm:pt>
    <dgm:pt modelId="{F94975CE-7161-429A-AD7F-E56FF5447C65}" type="parTrans" cxnId="{0347D619-2B4E-4928-9DA6-8C698BACAC28}">
      <dgm:prSet/>
      <dgm:spPr/>
      <dgm:t>
        <a:bodyPr/>
        <a:lstStyle/>
        <a:p>
          <a:endParaRPr lang="en-US"/>
        </a:p>
      </dgm:t>
    </dgm:pt>
    <dgm:pt modelId="{B079A993-F763-4BC9-8408-C21FB8AA08B1}" type="sibTrans" cxnId="{0347D619-2B4E-4928-9DA6-8C698BACAC28}">
      <dgm:prSet/>
      <dgm:spPr/>
      <dgm:t>
        <a:bodyPr/>
        <a:lstStyle/>
        <a:p>
          <a:endParaRPr lang="en-US"/>
        </a:p>
      </dgm:t>
    </dgm:pt>
    <dgm:pt modelId="{2C1B4676-AECF-48F7-8F1F-DC7A526647DF}">
      <dgm:prSet phldrT="[Text]"/>
      <dgm:spPr/>
      <dgm:t>
        <a:bodyPr/>
        <a:lstStyle/>
        <a:p>
          <a:r>
            <a:rPr lang="en-US" dirty="0"/>
            <a:t>Ex.) Amish Country</a:t>
          </a:r>
        </a:p>
      </dgm:t>
    </dgm:pt>
    <dgm:pt modelId="{8457C257-8CC0-4ECF-8089-325B4CA642BF}" type="parTrans" cxnId="{8CC09C5B-CB05-4EC0-98AF-0FF1EA5A6A7F}">
      <dgm:prSet/>
      <dgm:spPr/>
      <dgm:t>
        <a:bodyPr/>
        <a:lstStyle/>
        <a:p>
          <a:endParaRPr lang="en-US"/>
        </a:p>
      </dgm:t>
    </dgm:pt>
    <dgm:pt modelId="{343DDEE4-8F73-4A12-AD73-02F8C0595B51}" type="sibTrans" cxnId="{8CC09C5B-CB05-4EC0-98AF-0FF1EA5A6A7F}">
      <dgm:prSet/>
      <dgm:spPr/>
      <dgm:t>
        <a:bodyPr/>
        <a:lstStyle/>
        <a:p>
          <a:endParaRPr lang="en-US"/>
        </a:p>
      </dgm:t>
    </dgm:pt>
    <dgm:pt modelId="{9D61BA50-12BB-4580-AE7A-0C1054A73D6F}">
      <dgm:prSet phldrT="[Text]"/>
      <dgm:spPr/>
      <dgm:t>
        <a:bodyPr/>
        <a:lstStyle/>
        <a:p>
          <a:r>
            <a:rPr lang="en-US" dirty="0"/>
            <a:t>Upper Class – Rich </a:t>
          </a:r>
        </a:p>
      </dgm:t>
    </dgm:pt>
    <dgm:pt modelId="{534E4689-2EAC-42ED-86B7-E07642E950ED}" type="parTrans" cxnId="{85F14009-5FFE-4F14-B9CC-E94CE7C8BD7A}">
      <dgm:prSet/>
      <dgm:spPr/>
      <dgm:t>
        <a:bodyPr/>
        <a:lstStyle/>
        <a:p>
          <a:endParaRPr lang="en-US"/>
        </a:p>
      </dgm:t>
    </dgm:pt>
    <dgm:pt modelId="{8B368711-EBB6-4DD9-94EE-3A19E79C28A2}" type="sibTrans" cxnId="{85F14009-5FFE-4F14-B9CC-E94CE7C8BD7A}">
      <dgm:prSet/>
      <dgm:spPr/>
      <dgm:t>
        <a:bodyPr/>
        <a:lstStyle/>
        <a:p>
          <a:endParaRPr lang="en-US"/>
        </a:p>
      </dgm:t>
    </dgm:pt>
    <dgm:pt modelId="{EB9ACA08-00E6-43BB-A7CF-370F82DCB4DC}">
      <dgm:prSet phldrT="[Text]"/>
      <dgm:spPr/>
      <dgm:t>
        <a:bodyPr/>
        <a:lstStyle/>
        <a:p>
          <a:r>
            <a:rPr lang="en-US" dirty="0"/>
            <a:t>Use their interests to try to manipulate the political agenda</a:t>
          </a:r>
        </a:p>
      </dgm:t>
    </dgm:pt>
    <dgm:pt modelId="{01D67C50-1904-42D3-8452-6A130B9E93AF}" type="parTrans" cxnId="{D4E9726C-AF61-4C78-848C-33057F0BFCC3}">
      <dgm:prSet/>
      <dgm:spPr/>
      <dgm:t>
        <a:bodyPr/>
        <a:lstStyle/>
        <a:p>
          <a:endParaRPr lang="en-US"/>
        </a:p>
      </dgm:t>
    </dgm:pt>
    <dgm:pt modelId="{18CEE512-5F8D-4E5D-B904-E52114844382}" type="sibTrans" cxnId="{D4E9726C-AF61-4C78-848C-33057F0BFCC3}">
      <dgm:prSet/>
      <dgm:spPr/>
      <dgm:t>
        <a:bodyPr/>
        <a:lstStyle/>
        <a:p>
          <a:endParaRPr lang="en-US"/>
        </a:p>
      </dgm:t>
    </dgm:pt>
    <dgm:pt modelId="{60847F44-D03C-4C57-AB80-F054E12E02A0}">
      <dgm:prSet phldrT="[Text]"/>
      <dgm:spPr/>
      <dgm:t>
        <a:bodyPr/>
        <a:lstStyle/>
        <a:p>
          <a:r>
            <a:rPr lang="en-US" dirty="0"/>
            <a:t>Relies on direct democracy</a:t>
          </a:r>
        </a:p>
      </dgm:t>
    </dgm:pt>
    <dgm:pt modelId="{E1FEC0A9-9876-4A41-A874-3EFC87750713}" type="parTrans" cxnId="{D00A954F-F493-4AB2-8857-35F1D58C04B3}">
      <dgm:prSet/>
      <dgm:spPr/>
      <dgm:t>
        <a:bodyPr/>
        <a:lstStyle/>
        <a:p>
          <a:endParaRPr lang="en-US"/>
        </a:p>
      </dgm:t>
    </dgm:pt>
    <dgm:pt modelId="{2EF81EB7-A653-4A85-A724-9A5F092F80A2}" type="sibTrans" cxnId="{D00A954F-F493-4AB2-8857-35F1D58C04B3}">
      <dgm:prSet/>
      <dgm:spPr/>
      <dgm:t>
        <a:bodyPr/>
        <a:lstStyle/>
        <a:p>
          <a:endParaRPr lang="en-US"/>
        </a:p>
      </dgm:t>
    </dgm:pt>
    <dgm:pt modelId="{E523B77B-78C4-4655-9BDE-F6FAE16AF488}">
      <dgm:prSet phldrT="[Text]"/>
      <dgm:spPr/>
      <dgm:t>
        <a:bodyPr/>
        <a:lstStyle/>
        <a:p>
          <a:r>
            <a:rPr lang="en-US" dirty="0"/>
            <a:t>Proposals will be voted on with a majority rules</a:t>
          </a:r>
        </a:p>
      </dgm:t>
    </dgm:pt>
    <dgm:pt modelId="{4EFCF284-312F-4BB0-9119-D5EB12BFC386}" type="parTrans" cxnId="{7F81BC9A-DBC5-4784-B9D0-0DEDF0C380CE}">
      <dgm:prSet/>
      <dgm:spPr/>
      <dgm:t>
        <a:bodyPr/>
        <a:lstStyle/>
        <a:p>
          <a:endParaRPr lang="en-US"/>
        </a:p>
      </dgm:t>
    </dgm:pt>
    <dgm:pt modelId="{06560EB6-E1F2-45AE-BDB0-C666A3288AA7}" type="sibTrans" cxnId="{7F81BC9A-DBC5-4784-B9D0-0DEDF0C380CE}">
      <dgm:prSet/>
      <dgm:spPr/>
      <dgm:t>
        <a:bodyPr/>
        <a:lstStyle/>
        <a:p>
          <a:endParaRPr lang="en-US"/>
        </a:p>
      </dgm:t>
    </dgm:pt>
    <dgm:pt modelId="{046FC3F1-DB35-4D4A-9BC8-3CAC9B1E36FE}" type="pres">
      <dgm:prSet presAssocID="{62A16815-3A20-4A8D-A183-DEC76691FC2F}" presName="Name0" presStyleCnt="0">
        <dgm:presLayoutVars>
          <dgm:dir/>
          <dgm:animLvl val="lvl"/>
          <dgm:resizeHandles val="exact"/>
        </dgm:presLayoutVars>
      </dgm:prSet>
      <dgm:spPr/>
    </dgm:pt>
    <dgm:pt modelId="{218FC86E-C1D3-4660-9CC3-C037472FC90D}" type="pres">
      <dgm:prSet presAssocID="{48E45F2F-5586-4BD2-922A-44C3FCDA4190}" presName="composite" presStyleCnt="0"/>
      <dgm:spPr/>
    </dgm:pt>
    <dgm:pt modelId="{779FFFDA-AAC5-4C49-B1A3-5E9A72084DC6}" type="pres">
      <dgm:prSet presAssocID="{48E45F2F-5586-4BD2-922A-44C3FCDA4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F5AEC6-0EFC-4A9C-8415-A3337055F897}" type="pres">
      <dgm:prSet presAssocID="{48E45F2F-5586-4BD2-922A-44C3FCDA4190}" presName="desTx" presStyleLbl="alignAccFollowNode1" presStyleIdx="0" presStyleCnt="3">
        <dgm:presLayoutVars>
          <dgm:bulletEnabled val="1"/>
        </dgm:presLayoutVars>
      </dgm:prSet>
      <dgm:spPr/>
    </dgm:pt>
    <dgm:pt modelId="{AA8AB6AA-2B53-48D7-8F12-2A8FAAED3553}" type="pres">
      <dgm:prSet presAssocID="{7CAD6850-D6A5-4721-97EA-D07702B31EE4}" presName="space" presStyleCnt="0"/>
      <dgm:spPr/>
    </dgm:pt>
    <dgm:pt modelId="{D5ABCE9F-AC6A-4685-A7D5-59F9BC5F8D0D}" type="pres">
      <dgm:prSet presAssocID="{EC9BD3B0-1FF8-4E72-8841-7FF65D3AAAC0}" presName="composite" presStyleCnt="0"/>
      <dgm:spPr/>
    </dgm:pt>
    <dgm:pt modelId="{64A62B6C-1943-4EE3-ADBB-B892FFA8C482}" type="pres">
      <dgm:prSet presAssocID="{EC9BD3B0-1FF8-4E72-8841-7FF65D3AAAC0}" presName="parTx" presStyleLbl="alignNode1" presStyleIdx="1" presStyleCnt="3" custLinFactNeighborX="-4616" custLinFactNeighborY="-159">
        <dgm:presLayoutVars>
          <dgm:chMax val="0"/>
          <dgm:chPref val="0"/>
          <dgm:bulletEnabled val="1"/>
        </dgm:presLayoutVars>
      </dgm:prSet>
      <dgm:spPr/>
    </dgm:pt>
    <dgm:pt modelId="{05891203-921B-4D18-9CFF-5004C30F6306}" type="pres">
      <dgm:prSet presAssocID="{EC9BD3B0-1FF8-4E72-8841-7FF65D3AAAC0}" presName="desTx" presStyleLbl="alignAccFollowNode1" presStyleIdx="1" presStyleCnt="3" custLinFactNeighborX="-5192" custLinFactNeighborY="-24">
        <dgm:presLayoutVars>
          <dgm:bulletEnabled val="1"/>
        </dgm:presLayoutVars>
      </dgm:prSet>
      <dgm:spPr/>
    </dgm:pt>
    <dgm:pt modelId="{43EC554C-550E-49D2-9B4C-C123106DF39B}" type="pres">
      <dgm:prSet presAssocID="{9CDD4900-3407-4746-BC79-63FB009593BA}" presName="space" presStyleCnt="0"/>
      <dgm:spPr/>
    </dgm:pt>
    <dgm:pt modelId="{DF0AFA54-6689-42B8-A36B-C26884034972}" type="pres">
      <dgm:prSet presAssocID="{5AED20DC-D3A2-49E3-AA25-A642ED7D0110}" presName="composite" presStyleCnt="0"/>
      <dgm:spPr/>
    </dgm:pt>
    <dgm:pt modelId="{6DF80155-EC50-4D7C-8AAC-E92DD7793F59}" type="pres">
      <dgm:prSet presAssocID="{5AED20DC-D3A2-49E3-AA25-A642ED7D0110}" presName="parTx" presStyleLbl="alignNode1" presStyleIdx="2" presStyleCnt="3" custLinFactNeighborX="-9231" custLinFactNeighborY="-159">
        <dgm:presLayoutVars>
          <dgm:chMax val="0"/>
          <dgm:chPref val="0"/>
          <dgm:bulletEnabled val="1"/>
        </dgm:presLayoutVars>
      </dgm:prSet>
      <dgm:spPr/>
    </dgm:pt>
    <dgm:pt modelId="{2909B561-DDA8-454D-BA68-C7A77F806EF6}" type="pres">
      <dgm:prSet presAssocID="{5AED20DC-D3A2-49E3-AA25-A642ED7D0110}" presName="desTx" presStyleLbl="alignAccFollowNode1" presStyleIdx="2" presStyleCnt="3" custLinFactNeighborX="-8808" custLinFactNeighborY="-24">
        <dgm:presLayoutVars>
          <dgm:bulletEnabled val="1"/>
        </dgm:presLayoutVars>
      </dgm:prSet>
      <dgm:spPr/>
    </dgm:pt>
  </dgm:ptLst>
  <dgm:cxnLst>
    <dgm:cxn modelId="{C16D6203-A617-4107-A59A-2FDDA3B9CF38}" type="presOf" srcId="{2C1B4676-AECF-48F7-8F1F-DC7A526647DF}" destId="{90F5AEC6-0EFC-4A9C-8415-A3337055F897}" srcOrd="0" destOrd="4" presId="urn:microsoft.com/office/officeart/2005/8/layout/hList1"/>
    <dgm:cxn modelId="{5D917605-04EA-4DC8-BF19-48025C51FC7E}" type="presOf" srcId="{653E9DE1-4F96-4C3D-87F8-1FE8AF758487}" destId="{2909B561-DDA8-454D-BA68-C7A77F806EF6}" srcOrd="0" destOrd="0" presId="urn:microsoft.com/office/officeart/2005/8/layout/hList1"/>
    <dgm:cxn modelId="{85F14009-5FFE-4F14-B9CC-E94CE7C8BD7A}" srcId="{EC9BD3B0-1FF8-4E72-8841-7FF65D3AAAC0}" destId="{9D61BA50-12BB-4580-AE7A-0C1054A73D6F}" srcOrd="1" destOrd="0" parTransId="{534E4689-2EAC-42ED-86B7-E07642E950ED}" sibTransId="{8B368711-EBB6-4DD9-94EE-3A19E79C28A2}"/>
    <dgm:cxn modelId="{0F0C4D0B-2C6E-4705-B560-0A8B9E8AB9D6}" type="presOf" srcId="{60847F44-D03C-4C57-AB80-F054E12E02A0}" destId="{2909B561-DDA8-454D-BA68-C7A77F806EF6}" srcOrd="0" destOrd="1" presId="urn:microsoft.com/office/officeart/2005/8/layout/hList1"/>
    <dgm:cxn modelId="{6192D414-00A6-4448-8EDE-56F5C93ADF86}" srcId="{48E45F2F-5586-4BD2-922A-44C3FCDA4190}" destId="{A3C9EA12-76CF-4BDB-9E84-CA9126B9C262}" srcOrd="2" destOrd="0" parTransId="{3F45D013-E4D3-4594-BDE2-96886842BE5B}" sibTransId="{BD11E7DA-1AAC-4836-B25C-10339AAEA847}"/>
    <dgm:cxn modelId="{0347D619-2B4E-4928-9DA6-8C698BACAC28}" srcId="{48E45F2F-5586-4BD2-922A-44C3FCDA4190}" destId="{834F544A-A289-4FF9-BC75-7CB18C0962C6}" srcOrd="3" destOrd="0" parTransId="{F94975CE-7161-429A-AD7F-E56FF5447C65}" sibTransId="{B079A993-F763-4BC9-8408-C21FB8AA08B1}"/>
    <dgm:cxn modelId="{EBBCA426-4C84-480E-971A-A753E1FF2F46}" type="presOf" srcId="{834F544A-A289-4FF9-BC75-7CB18C0962C6}" destId="{90F5AEC6-0EFC-4A9C-8415-A3337055F897}" srcOrd="0" destOrd="3" presId="urn:microsoft.com/office/officeart/2005/8/layout/hList1"/>
    <dgm:cxn modelId="{4C90F526-F19E-45E0-88F8-6386FD8BC179}" srcId="{EC9BD3B0-1FF8-4E72-8841-7FF65D3AAAC0}" destId="{7746C92C-85F8-4313-99CD-9037FF9F5F40}" srcOrd="0" destOrd="0" parTransId="{71482286-2610-47AD-BFED-3D2AC77C0B44}" sibTransId="{9BEC0797-8703-434E-B737-D73817739CF8}"/>
    <dgm:cxn modelId="{552D2A32-1F27-4090-B354-CEF38D2849FD}" type="presOf" srcId="{E523B77B-78C4-4655-9BDE-F6FAE16AF488}" destId="{2909B561-DDA8-454D-BA68-C7A77F806EF6}" srcOrd="0" destOrd="2" presId="urn:microsoft.com/office/officeart/2005/8/layout/hList1"/>
    <dgm:cxn modelId="{9D29863C-3140-47F6-A903-DB5BF2861523}" type="presOf" srcId="{7746C92C-85F8-4313-99CD-9037FF9F5F40}" destId="{05891203-921B-4D18-9CFF-5004C30F6306}" srcOrd="0" destOrd="0" presId="urn:microsoft.com/office/officeart/2005/8/layout/hList1"/>
    <dgm:cxn modelId="{32A16C3F-1C06-4FEB-A798-D926563E640B}" type="presOf" srcId="{62A16815-3A20-4A8D-A183-DEC76691FC2F}" destId="{046FC3F1-DB35-4D4A-9BC8-3CAC9B1E36FE}" srcOrd="0" destOrd="0" presId="urn:microsoft.com/office/officeart/2005/8/layout/hList1"/>
    <dgm:cxn modelId="{8CC09C5B-CB05-4EC0-98AF-0FF1EA5A6A7F}" srcId="{48E45F2F-5586-4BD2-922A-44C3FCDA4190}" destId="{2C1B4676-AECF-48F7-8F1F-DC7A526647DF}" srcOrd="4" destOrd="0" parTransId="{8457C257-8CC0-4ECF-8089-325B4CA642BF}" sibTransId="{343DDEE4-8F73-4A12-AD73-02F8C0595B51}"/>
    <dgm:cxn modelId="{D3FBFE63-4949-465B-9E3F-6C8895FBA13E}" srcId="{62A16815-3A20-4A8D-A183-DEC76691FC2F}" destId="{EC9BD3B0-1FF8-4E72-8841-7FF65D3AAAC0}" srcOrd="1" destOrd="0" parTransId="{39A74ED9-4BC3-47A6-AB79-7A688F086998}" sibTransId="{9CDD4900-3407-4746-BC79-63FB009593BA}"/>
    <dgm:cxn modelId="{44CEF466-0DF0-476E-9011-4743E2DCD974}" type="presOf" srcId="{EB9ACA08-00E6-43BB-A7CF-370F82DCB4DC}" destId="{05891203-921B-4D18-9CFF-5004C30F6306}" srcOrd="0" destOrd="2" presId="urn:microsoft.com/office/officeart/2005/8/layout/hList1"/>
    <dgm:cxn modelId="{96A1EE68-EBA9-4268-AD26-7098AA30A879}" type="presOf" srcId="{CDE95398-39F8-42FF-92A2-45AF5AAF4FDA}" destId="{90F5AEC6-0EFC-4A9C-8415-A3337055F897}" srcOrd="0" destOrd="1" presId="urn:microsoft.com/office/officeart/2005/8/layout/hList1"/>
    <dgm:cxn modelId="{69FEA14B-DC27-4679-B616-1CF54E022591}" type="presOf" srcId="{9D61BA50-12BB-4580-AE7A-0C1054A73D6F}" destId="{05891203-921B-4D18-9CFF-5004C30F6306}" srcOrd="0" destOrd="1" presId="urn:microsoft.com/office/officeart/2005/8/layout/hList1"/>
    <dgm:cxn modelId="{D4E9726C-AF61-4C78-848C-33057F0BFCC3}" srcId="{EC9BD3B0-1FF8-4E72-8841-7FF65D3AAAC0}" destId="{EB9ACA08-00E6-43BB-A7CF-370F82DCB4DC}" srcOrd="2" destOrd="0" parTransId="{01D67C50-1904-42D3-8452-6A130B9E93AF}" sibTransId="{18CEE512-5F8D-4E5D-B904-E52114844382}"/>
    <dgm:cxn modelId="{D00A954F-F493-4AB2-8857-35F1D58C04B3}" srcId="{5AED20DC-D3A2-49E3-AA25-A642ED7D0110}" destId="{60847F44-D03C-4C57-AB80-F054E12E02A0}" srcOrd="1" destOrd="0" parTransId="{E1FEC0A9-9876-4A41-A874-3EFC87750713}" sibTransId="{2EF81EB7-A653-4A85-A724-9A5F092F80A2}"/>
    <dgm:cxn modelId="{8807BA50-316C-4BBE-8D5E-EFA2059DA716}" type="presOf" srcId="{48E45F2F-5586-4BD2-922A-44C3FCDA4190}" destId="{779FFFDA-AAC5-4C49-B1A3-5E9A72084DC6}" srcOrd="0" destOrd="0" presId="urn:microsoft.com/office/officeart/2005/8/layout/hList1"/>
    <dgm:cxn modelId="{27D98C74-D53B-4DD1-A71B-717B4AE77741}" srcId="{5AED20DC-D3A2-49E3-AA25-A642ED7D0110}" destId="{653E9DE1-4F96-4C3D-87F8-1FE8AF758487}" srcOrd="0" destOrd="0" parTransId="{574BBB70-B8B8-4C9F-AFBC-674DB894575F}" sibTransId="{620E6D8C-29AE-4DA6-B9C1-5CF7F61837E2}"/>
    <dgm:cxn modelId="{818DCA77-4CF0-463D-8BDC-B77656EFBBCA}" srcId="{48E45F2F-5586-4BD2-922A-44C3FCDA4190}" destId="{CDE95398-39F8-42FF-92A2-45AF5AAF4FDA}" srcOrd="1" destOrd="0" parTransId="{6A52045F-8E49-425C-BA6B-C5B40EC1C0FB}" sibTransId="{7D373CAD-A21A-4216-9CE1-F05DD467F422}"/>
    <dgm:cxn modelId="{F1056358-C47A-4EC9-B8EF-299E37849080}" srcId="{62A16815-3A20-4A8D-A183-DEC76691FC2F}" destId="{48E45F2F-5586-4BD2-922A-44C3FCDA4190}" srcOrd="0" destOrd="0" parTransId="{5FAD4364-C605-4ED6-9575-26782DCACB76}" sibTransId="{7CAD6850-D6A5-4721-97EA-D07702B31EE4}"/>
    <dgm:cxn modelId="{7F81BC9A-DBC5-4784-B9D0-0DEDF0C380CE}" srcId="{5AED20DC-D3A2-49E3-AA25-A642ED7D0110}" destId="{E523B77B-78C4-4655-9BDE-F6FAE16AF488}" srcOrd="2" destOrd="0" parTransId="{4EFCF284-312F-4BB0-9119-D5EB12BFC386}" sibTransId="{06560EB6-E1F2-45AE-BDB0-C666A3288AA7}"/>
    <dgm:cxn modelId="{A915B1B4-2549-451F-8467-891F59EAE491}" type="presOf" srcId="{EC9BD3B0-1FF8-4E72-8841-7FF65D3AAAC0}" destId="{64A62B6C-1943-4EE3-ADBB-B892FFA8C482}" srcOrd="0" destOrd="0" presId="urn:microsoft.com/office/officeart/2005/8/layout/hList1"/>
    <dgm:cxn modelId="{7513F1B6-8D67-4C37-86C0-35AA4193CF1B}" srcId="{48E45F2F-5586-4BD2-922A-44C3FCDA4190}" destId="{C6BD012E-4D77-40C7-8700-BABA5BA2AE75}" srcOrd="0" destOrd="0" parTransId="{EA648226-06B6-4D03-9530-CD83713DFC9D}" sibTransId="{1569CFF5-C62D-453A-B04E-36C649C95FBB}"/>
    <dgm:cxn modelId="{9D611CBF-B5F6-4ECF-B88D-C7BC74F870BB}" type="presOf" srcId="{5AED20DC-D3A2-49E3-AA25-A642ED7D0110}" destId="{6DF80155-EC50-4D7C-8AAC-E92DD7793F59}" srcOrd="0" destOrd="0" presId="urn:microsoft.com/office/officeart/2005/8/layout/hList1"/>
    <dgm:cxn modelId="{4C439BDE-CF07-4664-9B4A-11E86630BECE}" type="presOf" srcId="{C6BD012E-4D77-40C7-8700-BABA5BA2AE75}" destId="{90F5AEC6-0EFC-4A9C-8415-A3337055F897}" srcOrd="0" destOrd="0" presId="urn:microsoft.com/office/officeart/2005/8/layout/hList1"/>
    <dgm:cxn modelId="{D1B381E5-B023-409C-A277-84551AE9DE2B}" srcId="{62A16815-3A20-4A8D-A183-DEC76691FC2F}" destId="{5AED20DC-D3A2-49E3-AA25-A642ED7D0110}" srcOrd="2" destOrd="0" parTransId="{3DD5F342-1C96-48D6-BAD5-17DA3C079C34}" sibTransId="{98BBF99F-DAEF-4309-B8BE-7B92D5346A52}"/>
    <dgm:cxn modelId="{8875C2E8-7F32-458F-BFD9-5CD610704412}" type="presOf" srcId="{A3C9EA12-76CF-4BDB-9E84-CA9126B9C262}" destId="{90F5AEC6-0EFC-4A9C-8415-A3337055F897}" srcOrd="0" destOrd="2" presId="urn:microsoft.com/office/officeart/2005/8/layout/hList1"/>
    <dgm:cxn modelId="{4406536B-5463-43E5-B58F-5F8E5258A81F}" type="presParOf" srcId="{046FC3F1-DB35-4D4A-9BC8-3CAC9B1E36FE}" destId="{218FC86E-C1D3-4660-9CC3-C037472FC90D}" srcOrd="0" destOrd="0" presId="urn:microsoft.com/office/officeart/2005/8/layout/hList1"/>
    <dgm:cxn modelId="{545BD453-5933-4963-82C6-AC4B90C56E8D}" type="presParOf" srcId="{218FC86E-C1D3-4660-9CC3-C037472FC90D}" destId="{779FFFDA-AAC5-4C49-B1A3-5E9A72084DC6}" srcOrd="0" destOrd="0" presId="urn:microsoft.com/office/officeart/2005/8/layout/hList1"/>
    <dgm:cxn modelId="{D437352A-595F-4C8C-883C-11F7103CB356}" type="presParOf" srcId="{218FC86E-C1D3-4660-9CC3-C037472FC90D}" destId="{90F5AEC6-0EFC-4A9C-8415-A3337055F897}" srcOrd="1" destOrd="0" presId="urn:microsoft.com/office/officeart/2005/8/layout/hList1"/>
    <dgm:cxn modelId="{E237CBBC-83F0-4E36-8B4A-4E9061EEE242}" type="presParOf" srcId="{046FC3F1-DB35-4D4A-9BC8-3CAC9B1E36FE}" destId="{AA8AB6AA-2B53-48D7-8F12-2A8FAAED3553}" srcOrd="1" destOrd="0" presId="urn:microsoft.com/office/officeart/2005/8/layout/hList1"/>
    <dgm:cxn modelId="{6C85A32D-21EC-403E-9DF9-071C2AE9C698}" type="presParOf" srcId="{046FC3F1-DB35-4D4A-9BC8-3CAC9B1E36FE}" destId="{D5ABCE9F-AC6A-4685-A7D5-59F9BC5F8D0D}" srcOrd="2" destOrd="0" presId="urn:microsoft.com/office/officeart/2005/8/layout/hList1"/>
    <dgm:cxn modelId="{F66E715A-73F3-4A5F-8704-0BA91764E009}" type="presParOf" srcId="{D5ABCE9F-AC6A-4685-A7D5-59F9BC5F8D0D}" destId="{64A62B6C-1943-4EE3-ADBB-B892FFA8C482}" srcOrd="0" destOrd="0" presId="urn:microsoft.com/office/officeart/2005/8/layout/hList1"/>
    <dgm:cxn modelId="{E6C65A42-5A98-4599-A1AC-03FF657FDC50}" type="presParOf" srcId="{D5ABCE9F-AC6A-4685-A7D5-59F9BC5F8D0D}" destId="{05891203-921B-4D18-9CFF-5004C30F6306}" srcOrd="1" destOrd="0" presId="urn:microsoft.com/office/officeart/2005/8/layout/hList1"/>
    <dgm:cxn modelId="{B61B20D8-C6CD-4932-9781-24D71A847107}" type="presParOf" srcId="{046FC3F1-DB35-4D4A-9BC8-3CAC9B1E36FE}" destId="{43EC554C-550E-49D2-9B4C-C123106DF39B}" srcOrd="3" destOrd="0" presId="urn:microsoft.com/office/officeart/2005/8/layout/hList1"/>
    <dgm:cxn modelId="{489C0922-AC9E-4FEF-9AD7-78E8E08F92E9}" type="presParOf" srcId="{046FC3F1-DB35-4D4A-9BC8-3CAC9B1E36FE}" destId="{DF0AFA54-6689-42B8-A36B-C26884034972}" srcOrd="4" destOrd="0" presId="urn:microsoft.com/office/officeart/2005/8/layout/hList1"/>
    <dgm:cxn modelId="{03BE9805-CB07-4225-8CEC-F244E629362F}" type="presParOf" srcId="{DF0AFA54-6689-42B8-A36B-C26884034972}" destId="{6DF80155-EC50-4D7C-8AAC-E92DD7793F59}" srcOrd="0" destOrd="0" presId="urn:microsoft.com/office/officeart/2005/8/layout/hList1"/>
    <dgm:cxn modelId="{D15F8458-5512-4B27-A108-CCD5D72DA3C6}" type="presParOf" srcId="{DF0AFA54-6689-42B8-A36B-C26884034972}" destId="{2909B561-DDA8-454D-BA68-C7A77F806E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1FE42-D572-416B-A983-3A5525B0745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C30B7-B3E9-49D9-AC07-28CC3B7A79BD}">
      <dgm:prSet phldrT="[Text]"/>
      <dgm:spPr/>
      <dgm:t>
        <a:bodyPr/>
        <a:lstStyle/>
        <a:p>
          <a:r>
            <a:rPr lang="en-US" dirty="0"/>
            <a:t>Success of the political party</a:t>
          </a:r>
        </a:p>
      </dgm:t>
    </dgm:pt>
    <dgm:pt modelId="{63B9CA0F-898F-435E-A322-FD863E3A8E1F}" type="parTrans" cxnId="{66843718-6E2B-4BE2-A102-40D46397D832}">
      <dgm:prSet/>
      <dgm:spPr/>
      <dgm:t>
        <a:bodyPr/>
        <a:lstStyle/>
        <a:p>
          <a:endParaRPr lang="en-US"/>
        </a:p>
      </dgm:t>
    </dgm:pt>
    <dgm:pt modelId="{678C2938-EB2D-45EB-8D30-62ACA235A3C1}" type="sibTrans" cxnId="{66843718-6E2B-4BE2-A102-40D46397D832}">
      <dgm:prSet/>
      <dgm:spPr/>
      <dgm:t>
        <a:bodyPr/>
        <a:lstStyle/>
        <a:p>
          <a:endParaRPr lang="en-US"/>
        </a:p>
      </dgm:t>
    </dgm:pt>
    <dgm:pt modelId="{4EF44D98-5D3E-4991-9EEE-A9E43A7DAC6D}">
      <dgm:prSet phldrT="[Text]"/>
      <dgm:spPr/>
      <dgm:t>
        <a:bodyPr/>
        <a:lstStyle/>
        <a:p>
          <a:r>
            <a:rPr lang="en-US" dirty="0"/>
            <a:t>Must have success in electing it members</a:t>
          </a:r>
        </a:p>
      </dgm:t>
    </dgm:pt>
    <dgm:pt modelId="{1B9D26A8-E3EB-4762-8526-AFB901585002}" type="parTrans" cxnId="{78B54229-0FD5-4E75-9BAF-54964568DDC7}">
      <dgm:prSet/>
      <dgm:spPr/>
      <dgm:t>
        <a:bodyPr/>
        <a:lstStyle/>
        <a:p>
          <a:endParaRPr lang="en-US"/>
        </a:p>
      </dgm:t>
    </dgm:pt>
    <dgm:pt modelId="{411A7C04-A97A-48C4-9FF9-7B223ADA48BA}" type="sibTrans" cxnId="{78B54229-0FD5-4E75-9BAF-54964568DDC7}">
      <dgm:prSet/>
      <dgm:spPr/>
      <dgm:t>
        <a:bodyPr/>
        <a:lstStyle/>
        <a:p>
          <a:endParaRPr lang="en-US"/>
        </a:p>
      </dgm:t>
    </dgm:pt>
    <dgm:pt modelId="{529C05B5-9F74-4D85-908F-B0F3185B5EBD}">
      <dgm:prSet phldrT="[Text]"/>
      <dgm:spPr/>
      <dgm:t>
        <a:bodyPr/>
        <a:lstStyle/>
        <a:p>
          <a:r>
            <a:rPr lang="en-US" dirty="0"/>
            <a:t>Must have proper electoral support</a:t>
          </a:r>
        </a:p>
      </dgm:t>
    </dgm:pt>
    <dgm:pt modelId="{D0880428-392B-450D-8EC4-8F06BC986DC7}" type="parTrans" cxnId="{6D28D7D4-D14E-47E9-9090-6516704A7D16}">
      <dgm:prSet/>
      <dgm:spPr/>
      <dgm:t>
        <a:bodyPr/>
        <a:lstStyle/>
        <a:p>
          <a:endParaRPr lang="en-US"/>
        </a:p>
      </dgm:t>
    </dgm:pt>
    <dgm:pt modelId="{1BEDDAA4-EBD0-4C5E-A67D-94E55A670FE3}" type="sibTrans" cxnId="{6D28D7D4-D14E-47E9-9090-6516704A7D16}">
      <dgm:prSet/>
      <dgm:spPr/>
      <dgm:t>
        <a:bodyPr/>
        <a:lstStyle/>
        <a:p>
          <a:endParaRPr lang="en-US"/>
        </a:p>
      </dgm:t>
    </dgm:pt>
    <dgm:pt modelId="{7AF8B87E-1E86-40CF-8AEA-9698F791A863}">
      <dgm:prSet phldrT="[Text]"/>
      <dgm:spPr/>
      <dgm:t>
        <a:bodyPr/>
        <a:lstStyle/>
        <a:p>
          <a:r>
            <a:rPr lang="en-US" dirty="0"/>
            <a:t>Has to maintain financial support</a:t>
          </a:r>
        </a:p>
      </dgm:t>
    </dgm:pt>
    <dgm:pt modelId="{9AD211D6-7EE4-402D-9E5E-A98E01D136EC}" type="parTrans" cxnId="{F7895216-8539-420E-AF29-CBD2B0AE5288}">
      <dgm:prSet/>
      <dgm:spPr/>
      <dgm:t>
        <a:bodyPr/>
        <a:lstStyle/>
        <a:p>
          <a:endParaRPr lang="en-US"/>
        </a:p>
      </dgm:t>
    </dgm:pt>
    <dgm:pt modelId="{B46CA4F1-44C2-47BC-A5B0-5D79CEC88EBD}" type="sibTrans" cxnId="{F7895216-8539-420E-AF29-CBD2B0AE5288}">
      <dgm:prSet/>
      <dgm:spPr/>
      <dgm:t>
        <a:bodyPr/>
        <a:lstStyle/>
        <a:p>
          <a:endParaRPr lang="en-US"/>
        </a:p>
      </dgm:t>
    </dgm:pt>
    <dgm:pt modelId="{613C77CA-A89E-44F2-AA8B-33B5AC13976C}" type="pres">
      <dgm:prSet presAssocID="{0FA1FE42-D572-416B-A983-3A5525B0745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8AD979-64DB-40BF-83D4-74CEBB397922}" type="pres">
      <dgm:prSet presAssocID="{399C30B7-B3E9-49D9-AC07-28CC3B7A79BD}" presName="centerShape" presStyleLbl="node0" presStyleIdx="0" presStyleCnt="1"/>
      <dgm:spPr/>
    </dgm:pt>
    <dgm:pt modelId="{24C83404-E540-47B0-BA8D-1ADD8BD55314}" type="pres">
      <dgm:prSet presAssocID="{1B9D26A8-E3EB-4762-8526-AFB901585002}" presName="parTrans" presStyleLbl="bgSibTrans2D1" presStyleIdx="0" presStyleCnt="3"/>
      <dgm:spPr/>
    </dgm:pt>
    <dgm:pt modelId="{BDFA6107-5377-488D-90FC-1226CD3C6680}" type="pres">
      <dgm:prSet presAssocID="{4EF44D98-5D3E-4991-9EEE-A9E43A7DAC6D}" presName="node" presStyleLbl="node1" presStyleIdx="0" presStyleCnt="3">
        <dgm:presLayoutVars>
          <dgm:bulletEnabled val="1"/>
        </dgm:presLayoutVars>
      </dgm:prSet>
      <dgm:spPr/>
    </dgm:pt>
    <dgm:pt modelId="{519D79BB-4D9A-4A1D-B125-C6AF9FFE8EB5}" type="pres">
      <dgm:prSet presAssocID="{D0880428-392B-450D-8EC4-8F06BC986DC7}" presName="parTrans" presStyleLbl="bgSibTrans2D1" presStyleIdx="1" presStyleCnt="3"/>
      <dgm:spPr/>
    </dgm:pt>
    <dgm:pt modelId="{4465CC2D-EE2E-4261-A41E-2C24F18326C7}" type="pres">
      <dgm:prSet presAssocID="{529C05B5-9F74-4D85-908F-B0F3185B5EBD}" presName="node" presStyleLbl="node1" presStyleIdx="1" presStyleCnt="3">
        <dgm:presLayoutVars>
          <dgm:bulletEnabled val="1"/>
        </dgm:presLayoutVars>
      </dgm:prSet>
      <dgm:spPr/>
    </dgm:pt>
    <dgm:pt modelId="{0EB91F4B-A014-4DF7-8F44-5981C55F7D20}" type="pres">
      <dgm:prSet presAssocID="{9AD211D6-7EE4-402D-9E5E-A98E01D136EC}" presName="parTrans" presStyleLbl="bgSibTrans2D1" presStyleIdx="2" presStyleCnt="3"/>
      <dgm:spPr/>
    </dgm:pt>
    <dgm:pt modelId="{442DC905-4324-4BA1-9A53-63F9BC372040}" type="pres">
      <dgm:prSet presAssocID="{7AF8B87E-1E86-40CF-8AEA-9698F791A863}" presName="node" presStyleLbl="node1" presStyleIdx="2" presStyleCnt="3">
        <dgm:presLayoutVars>
          <dgm:bulletEnabled val="1"/>
        </dgm:presLayoutVars>
      </dgm:prSet>
      <dgm:spPr/>
    </dgm:pt>
  </dgm:ptLst>
  <dgm:cxnLst>
    <dgm:cxn modelId="{25665304-A096-4B85-AA86-5F588ED146F0}" type="presOf" srcId="{9AD211D6-7EE4-402D-9E5E-A98E01D136EC}" destId="{0EB91F4B-A014-4DF7-8F44-5981C55F7D20}" srcOrd="0" destOrd="0" presId="urn:microsoft.com/office/officeart/2005/8/layout/radial4"/>
    <dgm:cxn modelId="{F7895216-8539-420E-AF29-CBD2B0AE5288}" srcId="{399C30B7-B3E9-49D9-AC07-28CC3B7A79BD}" destId="{7AF8B87E-1E86-40CF-8AEA-9698F791A863}" srcOrd="2" destOrd="0" parTransId="{9AD211D6-7EE4-402D-9E5E-A98E01D136EC}" sibTransId="{B46CA4F1-44C2-47BC-A5B0-5D79CEC88EBD}"/>
    <dgm:cxn modelId="{66843718-6E2B-4BE2-A102-40D46397D832}" srcId="{0FA1FE42-D572-416B-A983-3A5525B0745F}" destId="{399C30B7-B3E9-49D9-AC07-28CC3B7A79BD}" srcOrd="0" destOrd="0" parTransId="{63B9CA0F-898F-435E-A322-FD863E3A8E1F}" sibTransId="{678C2938-EB2D-45EB-8D30-62ACA235A3C1}"/>
    <dgm:cxn modelId="{78B54229-0FD5-4E75-9BAF-54964568DDC7}" srcId="{399C30B7-B3E9-49D9-AC07-28CC3B7A79BD}" destId="{4EF44D98-5D3E-4991-9EEE-A9E43A7DAC6D}" srcOrd="0" destOrd="0" parTransId="{1B9D26A8-E3EB-4762-8526-AFB901585002}" sibTransId="{411A7C04-A97A-48C4-9FF9-7B223ADA48BA}"/>
    <dgm:cxn modelId="{21037A4B-609E-4FD8-BB77-C89DF65CBE0A}" type="presOf" srcId="{4EF44D98-5D3E-4991-9EEE-A9E43A7DAC6D}" destId="{BDFA6107-5377-488D-90FC-1226CD3C6680}" srcOrd="0" destOrd="0" presId="urn:microsoft.com/office/officeart/2005/8/layout/radial4"/>
    <dgm:cxn modelId="{C344F36F-7F16-460B-B1AD-2BA91EF8A91D}" type="presOf" srcId="{D0880428-392B-450D-8EC4-8F06BC986DC7}" destId="{519D79BB-4D9A-4A1D-B125-C6AF9FFE8EB5}" srcOrd="0" destOrd="0" presId="urn:microsoft.com/office/officeart/2005/8/layout/radial4"/>
    <dgm:cxn modelId="{B8FFB4C8-D3D2-43FD-9CDE-E026BFD2D467}" type="presOf" srcId="{7AF8B87E-1E86-40CF-8AEA-9698F791A863}" destId="{442DC905-4324-4BA1-9A53-63F9BC372040}" srcOrd="0" destOrd="0" presId="urn:microsoft.com/office/officeart/2005/8/layout/radial4"/>
    <dgm:cxn modelId="{FBFF2DCA-5001-428A-BC53-10FDF889B843}" type="presOf" srcId="{529C05B5-9F74-4D85-908F-B0F3185B5EBD}" destId="{4465CC2D-EE2E-4261-A41E-2C24F18326C7}" srcOrd="0" destOrd="0" presId="urn:microsoft.com/office/officeart/2005/8/layout/radial4"/>
    <dgm:cxn modelId="{6D28D7D4-D14E-47E9-9090-6516704A7D16}" srcId="{399C30B7-B3E9-49D9-AC07-28CC3B7A79BD}" destId="{529C05B5-9F74-4D85-908F-B0F3185B5EBD}" srcOrd="1" destOrd="0" parTransId="{D0880428-392B-450D-8EC4-8F06BC986DC7}" sibTransId="{1BEDDAA4-EBD0-4C5E-A67D-94E55A670FE3}"/>
    <dgm:cxn modelId="{E33690D7-4E3F-4670-9FAF-9A48A9DADFF4}" type="presOf" srcId="{0FA1FE42-D572-416B-A983-3A5525B0745F}" destId="{613C77CA-A89E-44F2-AA8B-33B5AC13976C}" srcOrd="0" destOrd="0" presId="urn:microsoft.com/office/officeart/2005/8/layout/radial4"/>
    <dgm:cxn modelId="{0C7A11E7-1835-4B72-A6E8-648E3D4D36C2}" type="presOf" srcId="{1B9D26A8-E3EB-4762-8526-AFB901585002}" destId="{24C83404-E540-47B0-BA8D-1ADD8BD55314}" srcOrd="0" destOrd="0" presId="urn:microsoft.com/office/officeart/2005/8/layout/radial4"/>
    <dgm:cxn modelId="{B3F5DEF5-7358-4C26-BCBA-CFC30A76C2E8}" type="presOf" srcId="{399C30B7-B3E9-49D9-AC07-28CC3B7A79BD}" destId="{5B8AD979-64DB-40BF-83D4-74CEBB397922}" srcOrd="0" destOrd="0" presId="urn:microsoft.com/office/officeart/2005/8/layout/radial4"/>
    <dgm:cxn modelId="{CAEA575A-9853-450C-9C8E-E9B6C295CE13}" type="presParOf" srcId="{613C77CA-A89E-44F2-AA8B-33B5AC13976C}" destId="{5B8AD979-64DB-40BF-83D4-74CEBB397922}" srcOrd="0" destOrd="0" presId="urn:microsoft.com/office/officeart/2005/8/layout/radial4"/>
    <dgm:cxn modelId="{2D5EBBEE-6BA3-4EA9-A2D0-7974C89B3073}" type="presParOf" srcId="{613C77CA-A89E-44F2-AA8B-33B5AC13976C}" destId="{24C83404-E540-47B0-BA8D-1ADD8BD55314}" srcOrd="1" destOrd="0" presId="urn:microsoft.com/office/officeart/2005/8/layout/radial4"/>
    <dgm:cxn modelId="{BBEEAE06-A968-47BD-9548-9BC95AA2C292}" type="presParOf" srcId="{613C77CA-A89E-44F2-AA8B-33B5AC13976C}" destId="{BDFA6107-5377-488D-90FC-1226CD3C6680}" srcOrd="2" destOrd="0" presId="urn:microsoft.com/office/officeart/2005/8/layout/radial4"/>
    <dgm:cxn modelId="{F82D2AA5-A569-4345-A017-DEC9043573B8}" type="presParOf" srcId="{613C77CA-A89E-44F2-AA8B-33B5AC13976C}" destId="{519D79BB-4D9A-4A1D-B125-C6AF9FFE8EB5}" srcOrd="3" destOrd="0" presId="urn:microsoft.com/office/officeart/2005/8/layout/radial4"/>
    <dgm:cxn modelId="{AD6C5F87-0A65-4598-B54F-E9FEC5989D9A}" type="presParOf" srcId="{613C77CA-A89E-44F2-AA8B-33B5AC13976C}" destId="{4465CC2D-EE2E-4261-A41E-2C24F18326C7}" srcOrd="4" destOrd="0" presId="urn:microsoft.com/office/officeart/2005/8/layout/radial4"/>
    <dgm:cxn modelId="{04639E17-F1AA-44E0-8FDE-C039AD380AE9}" type="presParOf" srcId="{613C77CA-A89E-44F2-AA8B-33B5AC13976C}" destId="{0EB91F4B-A014-4DF7-8F44-5981C55F7D20}" srcOrd="5" destOrd="0" presId="urn:microsoft.com/office/officeart/2005/8/layout/radial4"/>
    <dgm:cxn modelId="{3C1E7D34-9CE9-4E47-BFC5-69CC51420E32}" type="presParOf" srcId="{613C77CA-A89E-44F2-AA8B-33B5AC13976C}" destId="{442DC905-4324-4BA1-9A53-63F9BC37204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322E6-358B-449A-8917-D643686E7A2E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414A1-B286-4793-A47D-D0630BB47B31}">
      <dgm:prSet phldrT="[Text]"/>
      <dgm:spPr/>
      <dgm:t>
        <a:bodyPr/>
        <a:lstStyle/>
        <a:p>
          <a:r>
            <a:rPr lang="en-US" dirty="0"/>
            <a:t>How voters perceive candidate’s position on the issues</a:t>
          </a:r>
        </a:p>
      </dgm:t>
    </dgm:pt>
    <dgm:pt modelId="{954D06F6-6A5D-41DB-9AA0-6E1B4E302B79}" type="parTrans" cxnId="{F3477D92-2DF4-43E6-8614-A6309B99344F}">
      <dgm:prSet/>
      <dgm:spPr/>
      <dgm:t>
        <a:bodyPr/>
        <a:lstStyle/>
        <a:p>
          <a:endParaRPr lang="en-US"/>
        </a:p>
      </dgm:t>
    </dgm:pt>
    <dgm:pt modelId="{612D5C9F-88FB-40D8-B647-283887904C4F}" type="sibTrans" cxnId="{F3477D92-2DF4-43E6-8614-A6309B99344F}">
      <dgm:prSet/>
      <dgm:spPr/>
      <dgm:t>
        <a:bodyPr/>
        <a:lstStyle/>
        <a:p>
          <a:endParaRPr lang="en-US"/>
        </a:p>
      </dgm:t>
    </dgm:pt>
    <dgm:pt modelId="{2DE9E727-8B63-4931-A077-3494998EA65A}">
      <dgm:prSet phldrT="[Text]"/>
      <dgm:spPr/>
      <dgm:t>
        <a:bodyPr/>
        <a:lstStyle/>
        <a:p>
          <a:r>
            <a:rPr lang="en-US" dirty="0"/>
            <a:t>How do you find this out?</a:t>
          </a:r>
        </a:p>
      </dgm:t>
    </dgm:pt>
    <dgm:pt modelId="{A4FEF98C-B9D4-4183-AF42-11ED4B305D29}" type="parTrans" cxnId="{9BBB8103-D7A5-4123-AAE6-55F7BA5FF470}">
      <dgm:prSet/>
      <dgm:spPr/>
      <dgm:t>
        <a:bodyPr/>
        <a:lstStyle/>
        <a:p>
          <a:endParaRPr lang="en-US"/>
        </a:p>
      </dgm:t>
    </dgm:pt>
    <dgm:pt modelId="{59BC97A1-7CBD-4566-A6F3-FBE2B3AEA327}" type="sibTrans" cxnId="{9BBB8103-D7A5-4123-AAE6-55F7BA5FF470}">
      <dgm:prSet/>
      <dgm:spPr/>
      <dgm:t>
        <a:bodyPr/>
        <a:lstStyle/>
        <a:p>
          <a:endParaRPr lang="en-US"/>
        </a:p>
      </dgm:t>
    </dgm:pt>
    <dgm:pt modelId="{FACA6DFA-6F6B-478C-BF7E-3C0E333B61B0}">
      <dgm:prSet phldrT="[Text]"/>
      <dgm:spPr/>
      <dgm:t>
        <a:bodyPr/>
        <a:lstStyle/>
        <a:p>
          <a:r>
            <a:rPr lang="en-US" dirty="0"/>
            <a:t>The way people feel about the party</a:t>
          </a:r>
        </a:p>
      </dgm:t>
    </dgm:pt>
    <dgm:pt modelId="{635E9336-603C-4997-B8CD-9D0F91F73FF6}" type="parTrans" cxnId="{574EE16E-EBDC-420E-94EF-5732017AFAA6}">
      <dgm:prSet/>
      <dgm:spPr/>
      <dgm:t>
        <a:bodyPr/>
        <a:lstStyle/>
        <a:p>
          <a:endParaRPr lang="en-US"/>
        </a:p>
      </dgm:t>
    </dgm:pt>
    <dgm:pt modelId="{41EB27D7-4CB1-4D78-B7EF-B273C4BF3970}" type="sibTrans" cxnId="{574EE16E-EBDC-420E-94EF-5732017AFAA6}">
      <dgm:prSet/>
      <dgm:spPr/>
      <dgm:t>
        <a:bodyPr/>
        <a:lstStyle/>
        <a:p>
          <a:endParaRPr lang="en-US"/>
        </a:p>
      </dgm:t>
    </dgm:pt>
    <dgm:pt modelId="{3CD91754-D268-4213-80F7-653C2B1E8CD5}">
      <dgm:prSet phldrT="[Text]"/>
      <dgm:spPr/>
      <dgm:t>
        <a:bodyPr/>
        <a:lstStyle/>
        <a:p>
          <a:r>
            <a:rPr lang="en-US" dirty="0"/>
            <a:t>What are your perceptions of the parties?</a:t>
          </a:r>
        </a:p>
      </dgm:t>
    </dgm:pt>
    <dgm:pt modelId="{BAEA5EAB-B542-436F-BD24-ADDA6A095DF3}" type="parTrans" cxnId="{F2852E7F-E684-4219-8897-314B561710C1}">
      <dgm:prSet/>
      <dgm:spPr/>
      <dgm:t>
        <a:bodyPr/>
        <a:lstStyle/>
        <a:p>
          <a:endParaRPr lang="en-US"/>
        </a:p>
      </dgm:t>
    </dgm:pt>
    <dgm:pt modelId="{33EBEC06-216B-4218-9559-8F7A1DBC548D}" type="sibTrans" cxnId="{F2852E7F-E684-4219-8897-314B561710C1}">
      <dgm:prSet/>
      <dgm:spPr/>
      <dgm:t>
        <a:bodyPr/>
        <a:lstStyle/>
        <a:p>
          <a:endParaRPr lang="en-US"/>
        </a:p>
      </dgm:t>
    </dgm:pt>
    <dgm:pt modelId="{51EFBB58-0F73-4B58-857E-31ED9495099F}">
      <dgm:prSet phldrT="[Text]"/>
      <dgm:spPr/>
      <dgm:t>
        <a:bodyPr/>
        <a:lstStyle/>
        <a:p>
          <a:r>
            <a:rPr lang="en-US" dirty="0"/>
            <a:t>Comfort level of the voter in relation to candidate and the party</a:t>
          </a:r>
        </a:p>
      </dgm:t>
    </dgm:pt>
    <dgm:pt modelId="{FBABCD65-0E59-43EE-AD7E-B834B7FB98AE}" type="parTrans" cxnId="{1B24D637-5FF1-49C4-913F-1E527612E16A}">
      <dgm:prSet/>
      <dgm:spPr/>
      <dgm:t>
        <a:bodyPr/>
        <a:lstStyle/>
        <a:p>
          <a:endParaRPr lang="en-US"/>
        </a:p>
      </dgm:t>
    </dgm:pt>
    <dgm:pt modelId="{B0C9A250-AC32-4AAB-BC24-6711F2F2975C}" type="sibTrans" cxnId="{1B24D637-5FF1-49C4-913F-1E527612E16A}">
      <dgm:prSet/>
      <dgm:spPr/>
      <dgm:t>
        <a:bodyPr/>
        <a:lstStyle/>
        <a:p>
          <a:endParaRPr lang="en-US"/>
        </a:p>
      </dgm:t>
    </dgm:pt>
    <dgm:pt modelId="{3DC5A3B1-1252-4C2D-919F-1AD3CDBDC7B4}">
      <dgm:prSet phldrT="[Text]"/>
      <dgm:spPr/>
      <dgm:t>
        <a:bodyPr/>
        <a:lstStyle/>
        <a:p>
          <a:r>
            <a:rPr lang="en-US" dirty="0"/>
            <a:t>Can you trust them?</a:t>
          </a:r>
        </a:p>
      </dgm:t>
    </dgm:pt>
    <dgm:pt modelId="{49922F3B-6881-4981-B570-166B58E7D197}" type="parTrans" cxnId="{C4ED8505-6603-47FB-BCFF-8123A5899FFA}">
      <dgm:prSet/>
      <dgm:spPr/>
      <dgm:t>
        <a:bodyPr/>
        <a:lstStyle/>
        <a:p>
          <a:endParaRPr lang="en-US"/>
        </a:p>
      </dgm:t>
    </dgm:pt>
    <dgm:pt modelId="{CA37E39A-B338-40DD-ABB3-51DD7815305D}" type="sibTrans" cxnId="{C4ED8505-6603-47FB-BCFF-8123A5899FFA}">
      <dgm:prSet/>
      <dgm:spPr/>
      <dgm:t>
        <a:bodyPr/>
        <a:lstStyle/>
        <a:p>
          <a:endParaRPr lang="en-US"/>
        </a:p>
      </dgm:t>
    </dgm:pt>
    <dgm:pt modelId="{9760F5A9-6CFF-48B6-95BF-5F9B6A14E44E}">
      <dgm:prSet phldrT="[Text]"/>
      <dgm:spPr/>
      <dgm:t>
        <a:bodyPr/>
        <a:lstStyle/>
        <a:p>
          <a:r>
            <a:rPr lang="en-US" dirty="0"/>
            <a:t>Influence on media and its effect on the election </a:t>
          </a:r>
        </a:p>
      </dgm:t>
    </dgm:pt>
    <dgm:pt modelId="{D50376DC-7BEB-4257-905F-E0A2D45EEFB5}" type="parTrans" cxnId="{7FB685B9-72D3-49AA-8339-0972BB904A58}">
      <dgm:prSet/>
      <dgm:spPr/>
      <dgm:t>
        <a:bodyPr/>
        <a:lstStyle/>
        <a:p>
          <a:endParaRPr lang="en-US"/>
        </a:p>
      </dgm:t>
    </dgm:pt>
    <dgm:pt modelId="{886D3E03-DEDB-462C-BD41-32038F3080FC}" type="sibTrans" cxnId="{7FB685B9-72D3-49AA-8339-0972BB904A58}">
      <dgm:prSet/>
      <dgm:spPr/>
      <dgm:t>
        <a:bodyPr/>
        <a:lstStyle/>
        <a:p>
          <a:endParaRPr lang="en-US"/>
        </a:p>
      </dgm:t>
    </dgm:pt>
    <dgm:pt modelId="{DA9C96C5-40FE-4017-9786-3C90C7F44BAD}">
      <dgm:prSet phldrT="[Text]"/>
      <dgm:spPr/>
      <dgm:t>
        <a:bodyPr/>
        <a:lstStyle/>
        <a:p>
          <a:r>
            <a:rPr lang="en-US" dirty="0"/>
            <a:t>What do you see on TV and hear on the radio?</a:t>
          </a:r>
        </a:p>
      </dgm:t>
    </dgm:pt>
    <dgm:pt modelId="{CF28DD72-C9F3-475D-8B50-9FCF14AB8798}" type="parTrans" cxnId="{A0FA8541-48A3-4B31-8F8C-3901E6B9AC2B}">
      <dgm:prSet/>
      <dgm:spPr/>
      <dgm:t>
        <a:bodyPr/>
        <a:lstStyle/>
        <a:p>
          <a:endParaRPr lang="en-US"/>
        </a:p>
      </dgm:t>
    </dgm:pt>
    <dgm:pt modelId="{A95DB695-219A-4EFB-9818-CF962FDFFF58}" type="sibTrans" cxnId="{A0FA8541-48A3-4B31-8F8C-3901E6B9AC2B}">
      <dgm:prSet/>
      <dgm:spPr/>
      <dgm:t>
        <a:bodyPr/>
        <a:lstStyle/>
        <a:p>
          <a:endParaRPr lang="en-US"/>
        </a:p>
      </dgm:t>
    </dgm:pt>
    <dgm:pt modelId="{EDBAAF5F-6521-4F17-A56C-E3BA63A9B266}" type="pres">
      <dgm:prSet presAssocID="{923322E6-358B-449A-8917-D643686E7A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FE7AE92-6EC5-443F-B87A-41DD0DAFDE05}" type="pres">
      <dgm:prSet presAssocID="{923322E6-358B-449A-8917-D643686E7A2E}" presName="children" presStyleCnt="0"/>
      <dgm:spPr/>
    </dgm:pt>
    <dgm:pt modelId="{13AE1C86-04C0-418B-8CD1-880C13559C76}" type="pres">
      <dgm:prSet presAssocID="{923322E6-358B-449A-8917-D643686E7A2E}" presName="child1group" presStyleCnt="0"/>
      <dgm:spPr/>
    </dgm:pt>
    <dgm:pt modelId="{1195E1AD-F3F1-4273-B57F-F01446709B25}" type="pres">
      <dgm:prSet presAssocID="{923322E6-358B-449A-8917-D643686E7A2E}" presName="child1" presStyleLbl="bgAcc1" presStyleIdx="0" presStyleCnt="4"/>
      <dgm:spPr/>
    </dgm:pt>
    <dgm:pt modelId="{E0FE0863-A81D-4593-9144-AAFD7DD78F2A}" type="pres">
      <dgm:prSet presAssocID="{923322E6-358B-449A-8917-D643686E7A2E}" presName="child1Text" presStyleLbl="bgAcc1" presStyleIdx="0" presStyleCnt="4">
        <dgm:presLayoutVars>
          <dgm:bulletEnabled val="1"/>
        </dgm:presLayoutVars>
      </dgm:prSet>
      <dgm:spPr/>
    </dgm:pt>
    <dgm:pt modelId="{D6423069-9317-4643-85AE-AD6820390A3A}" type="pres">
      <dgm:prSet presAssocID="{923322E6-358B-449A-8917-D643686E7A2E}" presName="child2group" presStyleCnt="0"/>
      <dgm:spPr/>
    </dgm:pt>
    <dgm:pt modelId="{77D68E31-E31D-4B58-A756-5454629B8941}" type="pres">
      <dgm:prSet presAssocID="{923322E6-358B-449A-8917-D643686E7A2E}" presName="child2" presStyleLbl="bgAcc1" presStyleIdx="1" presStyleCnt="4"/>
      <dgm:spPr/>
    </dgm:pt>
    <dgm:pt modelId="{9FDEE323-B04A-4DE7-8E9B-C54FEC6220C3}" type="pres">
      <dgm:prSet presAssocID="{923322E6-358B-449A-8917-D643686E7A2E}" presName="child2Text" presStyleLbl="bgAcc1" presStyleIdx="1" presStyleCnt="4">
        <dgm:presLayoutVars>
          <dgm:bulletEnabled val="1"/>
        </dgm:presLayoutVars>
      </dgm:prSet>
      <dgm:spPr/>
    </dgm:pt>
    <dgm:pt modelId="{2BEBF0BB-BBCA-4126-88CF-1F50BC0B8558}" type="pres">
      <dgm:prSet presAssocID="{923322E6-358B-449A-8917-D643686E7A2E}" presName="child3group" presStyleCnt="0"/>
      <dgm:spPr/>
    </dgm:pt>
    <dgm:pt modelId="{B74F8824-B3E8-4C18-8F43-540C5331F732}" type="pres">
      <dgm:prSet presAssocID="{923322E6-358B-449A-8917-D643686E7A2E}" presName="child3" presStyleLbl="bgAcc1" presStyleIdx="2" presStyleCnt="4"/>
      <dgm:spPr/>
    </dgm:pt>
    <dgm:pt modelId="{6869D65A-C83D-407F-893B-4C1B82240A1F}" type="pres">
      <dgm:prSet presAssocID="{923322E6-358B-449A-8917-D643686E7A2E}" presName="child3Text" presStyleLbl="bgAcc1" presStyleIdx="2" presStyleCnt="4">
        <dgm:presLayoutVars>
          <dgm:bulletEnabled val="1"/>
        </dgm:presLayoutVars>
      </dgm:prSet>
      <dgm:spPr/>
    </dgm:pt>
    <dgm:pt modelId="{EA15A109-6CA9-446E-949B-3CE5A5D56D01}" type="pres">
      <dgm:prSet presAssocID="{923322E6-358B-449A-8917-D643686E7A2E}" presName="child4group" presStyleCnt="0"/>
      <dgm:spPr/>
    </dgm:pt>
    <dgm:pt modelId="{B80A70E4-E4FB-4700-B17C-ABCF887847E9}" type="pres">
      <dgm:prSet presAssocID="{923322E6-358B-449A-8917-D643686E7A2E}" presName="child4" presStyleLbl="bgAcc1" presStyleIdx="3" presStyleCnt="4"/>
      <dgm:spPr/>
    </dgm:pt>
    <dgm:pt modelId="{2D51D703-73CE-4CD7-8329-589C1E5CC369}" type="pres">
      <dgm:prSet presAssocID="{923322E6-358B-449A-8917-D643686E7A2E}" presName="child4Text" presStyleLbl="bgAcc1" presStyleIdx="3" presStyleCnt="4">
        <dgm:presLayoutVars>
          <dgm:bulletEnabled val="1"/>
        </dgm:presLayoutVars>
      </dgm:prSet>
      <dgm:spPr/>
    </dgm:pt>
    <dgm:pt modelId="{1717781E-C6C4-4252-A4B4-CF2879396FAF}" type="pres">
      <dgm:prSet presAssocID="{923322E6-358B-449A-8917-D643686E7A2E}" presName="childPlaceholder" presStyleCnt="0"/>
      <dgm:spPr/>
    </dgm:pt>
    <dgm:pt modelId="{0ADACF2D-6ED6-4A80-AB3D-04FFBB5B3ADA}" type="pres">
      <dgm:prSet presAssocID="{923322E6-358B-449A-8917-D643686E7A2E}" presName="circle" presStyleCnt="0"/>
      <dgm:spPr/>
    </dgm:pt>
    <dgm:pt modelId="{E86E44AE-653D-40B4-8D65-165365D7C721}" type="pres">
      <dgm:prSet presAssocID="{923322E6-358B-449A-8917-D643686E7A2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37DD2D0-18E9-471D-AAF1-57D560FB2406}" type="pres">
      <dgm:prSet presAssocID="{923322E6-358B-449A-8917-D643686E7A2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4B613F0-79C4-4108-8941-B838D239C243}" type="pres">
      <dgm:prSet presAssocID="{923322E6-358B-449A-8917-D643686E7A2E}" presName="quadrant3" presStyleLbl="node1" presStyleIdx="2" presStyleCnt="4" custLinFactNeighborX="623" custLinFactNeighborY="-623">
        <dgm:presLayoutVars>
          <dgm:chMax val="1"/>
          <dgm:bulletEnabled val="1"/>
        </dgm:presLayoutVars>
      </dgm:prSet>
      <dgm:spPr/>
    </dgm:pt>
    <dgm:pt modelId="{6F58AEEA-6A12-459A-8C47-62CE5AD35060}" type="pres">
      <dgm:prSet presAssocID="{923322E6-358B-449A-8917-D643686E7A2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1EFBC4B-DA28-424C-A802-75DA10CC77D6}" type="pres">
      <dgm:prSet presAssocID="{923322E6-358B-449A-8917-D643686E7A2E}" presName="quadrantPlaceholder" presStyleCnt="0"/>
      <dgm:spPr/>
    </dgm:pt>
    <dgm:pt modelId="{ADD2B032-725F-40F6-8B7D-5A90CC3DF234}" type="pres">
      <dgm:prSet presAssocID="{923322E6-358B-449A-8917-D643686E7A2E}" presName="center1" presStyleLbl="fgShp" presStyleIdx="0" presStyleCnt="2"/>
      <dgm:spPr/>
    </dgm:pt>
    <dgm:pt modelId="{5CC8600D-F56A-4712-950B-3123D0E0D885}" type="pres">
      <dgm:prSet presAssocID="{923322E6-358B-449A-8917-D643686E7A2E}" presName="center2" presStyleLbl="fgShp" presStyleIdx="1" presStyleCnt="2"/>
      <dgm:spPr/>
    </dgm:pt>
  </dgm:ptLst>
  <dgm:cxnLst>
    <dgm:cxn modelId="{9BBB8103-D7A5-4123-AAE6-55F7BA5FF470}" srcId="{C97414A1-B286-4793-A47D-D0630BB47B31}" destId="{2DE9E727-8B63-4931-A077-3494998EA65A}" srcOrd="0" destOrd="0" parTransId="{A4FEF98C-B9D4-4183-AF42-11ED4B305D29}" sibTransId="{59BC97A1-7CBD-4566-A6F3-FBE2B3AEA327}"/>
    <dgm:cxn modelId="{C4ED8505-6603-47FB-BCFF-8123A5899FFA}" srcId="{51EFBB58-0F73-4B58-857E-31ED9495099F}" destId="{3DC5A3B1-1252-4C2D-919F-1AD3CDBDC7B4}" srcOrd="0" destOrd="0" parTransId="{49922F3B-6881-4981-B570-166B58E7D197}" sibTransId="{CA37E39A-B338-40DD-ABB3-51DD7815305D}"/>
    <dgm:cxn modelId="{BBF6AF06-A01E-4678-9206-F59D1DA12E8F}" type="presOf" srcId="{51EFBB58-0F73-4B58-857E-31ED9495099F}" destId="{B4B613F0-79C4-4108-8941-B838D239C243}" srcOrd="0" destOrd="0" presId="urn:microsoft.com/office/officeart/2005/8/layout/cycle4"/>
    <dgm:cxn modelId="{8B94130A-31DE-4580-AA79-CB59BE57AB53}" type="presOf" srcId="{3DC5A3B1-1252-4C2D-919F-1AD3CDBDC7B4}" destId="{B74F8824-B3E8-4C18-8F43-540C5331F732}" srcOrd="0" destOrd="0" presId="urn:microsoft.com/office/officeart/2005/8/layout/cycle4"/>
    <dgm:cxn modelId="{E5DC3732-CEB5-42CD-B76D-AF561AB1730F}" type="presOf" srcId="{3CD91754-D268-4213-80F7-653C2B1E8CD5}" destId="{77D68E31-E31D-4B58-A756-5454629B8941}" srcOrd="0" destOrd="0" presId="urn:microsoft.com/office/officeart/2005/8/layout/cycle4"/>
    <dgm:cxn modelId="{0CC33035-5618-4002-8D91-3E5CA4138768}" type="presOf" srcId="{3CD91754-D268-4213-80F7-653C2B1E8CD5}" destId="{9FDEE323-B04A-4DE7-8E9B-C54FEC6220C3}" srcOrd="1" destOrd="0" presId="urn:microsoft.com/office/officeart/2005/8/layout/cycle4"/>
    <dgm:cxn modelId="{1B24D637-5FF1-49C4-913F-1E527612E16A}" srcId="{923322E6-358B-449A-8917-D643686E7A2E}" destId="{51EFBB58-0F73-4B58-857E-31ED9495099F}" srcOrd="2" destOrd="0" parTransId="{FBABCD65-0E59-43EE-AD7E-B834B7FB98AE}" sibTransId="{B0C9A250-AC32-4AAB-BC24-6711F2F2975C}"/>
    <dgm:cxn modelId="{A0FA8541-48A3-4B31-8F8C-3901E6B9AC2B}" srcId="{9760F5A9-6CFF-48B6-95BF-5F9B6A14E44E}" destId="{DA9C96C5-40FE-4017-9786-3C90C7F44BAD}" srcOrd="0" destOrd="0" parTransId="{CF28DD72-C9F3-475D-8B50-9FCF14AB8798}" sibTransId="{A95DB695-219A-4EFB-9818-CF962FDFFF58}"/>
    <dgm:cxn modelId="{5EA52749-7649-4C61-8846-21A02D3F833F}" type="presOf" srcId="{C97414A1-B286-4793-A47D-D0630BB47B31}" destId="{E86E44AE-653D-40B4-8D65-165365D7C721}" srcOrd="0" destOrd="0" presId="urn:microsoft.com/office/officeart/2005/8/layout/cycle4"/>
    <dgm:cxn modelId="{574EE16E-EBDC-420E-94EF-5732017AFAA6}" srcId="{923322E6-358B-449A-8917-D643686E7A2E}" destId="{FACA6DFA-6F6B-478C-BF7E-3C0E333B61B0}" srcOrd="1" destOrd="0" parTransId="{635E9336-603C-4997-B8CD-9D0F91F73FF6}" sibTransId="{41EB27D7-4CB1-4D78-B7EF-B273C4BF3970}"/>
    <dgm:cxn modelId="{50D65D52-7495-4E06-9AE9-2B156424B001}" type="presOf" srcId="{3DC5A3B1-1252-4C2D-919F-1AD3CDBDC7B4}" destId="{6869D65A-C83D-407F-893B-4C1B82240A1F}" srcOrd="1" destOrd="0" presId="urn:microsoft.com/office/officeart/2005/8/layout/cycle4"/>
    <dgm:cxn modelId="{38120174-F815-4A85-83F8-5F3A1F71A97E}" type="presOf" srcId="{DA9C96C5-40FE-4017-9786-3C90C7F44BAD}" destId="{B80A70E4-E4FB-4700-B17C-ABCF887847E9}" srcOrd="0" destOrd="0" presId="urn:microsoft.com/office/officeart/2005/8/layout/cycle4"/>
    <dgm:cxn modelId="{F2852E7F-E684-4219-8897-314B561710C1}" srcId="{FACA6DFA-6F6B-478C-BF7E-3C0E333B61B0}" destId="{3CD91754-D268-4213-80F7-653C2B1E8CD5}" srcOrd="0" destOrd="0" parTransId="{BAEA5EAB-B542-436F-BD24-ADDA6A095DF3}" sibTransId="{33EBEC06-216B-4218-9559-8F7A1DBC548D}"/>
    <dgm:cxn modelId="{9E09F08B-81E4-4447-A38E-513B73396E1F}" type="presOf" srcId="{9760F5A9-6CFF-48B6-95BF-5F9B6A14E44E}" destId="{6F58AEEA-6A12-459A-8C47-62CE5AD35060}" srcOrd="0" destOrd="0" presId="urn:microsoft.com/office/officeart/2005/8/layout/cycle4"/>
    <dgm:cxn modelId="{F3477D92-2DF4-43E6-8614-A6309B99344F}" srcId="{923322E6-358B-449A-8917-D643686E7A2E}" destId="{C97414A1-B286-4793-A47D-D0630BB47B31}" srcOrd="0" destOrd="0" parTransId="{954D06F6-6A5D-41DB-9AA0-6E1B4E302B79}" sibTransId="{612D5C9F-88FB-40D8-B647-283887904C4F}"/>
    <dgm:cxn modelId="{9ABC80A6-D3BE-4A96-AEEB-C26B7A32D4F8}" type="presOf" srcId="{923322E6-358B-449A-8917-D643686E7A2E}" destId="{EDBAAF5F-6521-4F17-A56C-E3BA63A9B266}" srcOrd="0" destOrd="0" presId="urn:microsoft.com/office/officeart/2005/8/layout/cycle4"/>
    <dgm:cxn modelId="{7FB685B9-72D3-49AA-8339-0972BB904A58}" srcId="{923322E6-358B-449A-8917-D643686E7A2E}" destId="{9760F5A9-6CFF-48B6-95BF-5F9B6A14E44E}" srcOrd="3" destOrd="0" parTransId="{D50376DC-7BEB-4257-905F-E0A2D45EEFB5}" sibTransId="{886D3E03-DEDB-462C-BD41-32038F3080FC}"/>
    <dgm:cxn modelId="{7B2BC9C6-851F-4C5C-95B1-1D35EAC2F960}" type="presOf" srcId="{FACA6DFA-6F6B-478C-BF7E-3C0E333B61B0}" destId="{137DD2D0-18E9-471D-AAF1-57D560FB2406}" srcOrd="0" destOrd="0" presId="urn:microsoft.com/office/officeart/2005/8/layout/cycle4"/>
    <dgm:cxn modelId="{FB2212C9-4A5C-4EBE-9B93-AB46456D619D}" type="presOf" srcId="{2DE9E727-8B63-4931-A077-3494998EA65A}" destId="{E0FE0863-A81D-4593-9144-AAFD7DD78F2A}" srcOrd="1" destOrd="0" presId="urn:microsoft.com/office/officeart/2005/8/layout/cycle4"/>
    <dgm:cxn modelId="{2627DACA-8C0F-4226-9515-9939D7052C4C}" type="presOf" srcId="{DA9C96C5-40FE-4017-9786-3C90C7F44BAD}" destId="{2D51D703-73CE-4CD7-8329-589C1E5CC369}" srcOrd="1" destOrd="0" presId="urn:microsoft.com/office/officeart/2005/8/layout/cycle4"/>
    <dgm:cxn modelId="{B37CC9D8-BC78-4EAF-90D4-319B99256E3A}" type="presOf" srcId="{2DE9E727-8B63-4931-A077-3494998EA65A}" destId="{1195E1AD-F3F1-4273-B57F-F01446709B25}" srcOrd="0" destOrd="0" presId="urn:microsoft.com/office/officeart/2005/8/layout/cycle4"/>
    <dgm:cxn modelId="{C0B276A9-D0ED-4CCC-A07A-03952798D364}" type="presParOf" srcId="{EDBAAF5F-6521-4F17-A56C-E3BA63A9B266}" destId="{9FE7AE92-6EC5-443F-B87A-41DD0DAFDE05}" srcOrd="0" destOrd="0" presId="urn:microsoft.com/office/officeart/2005/8/layout/cycle4"/>
    <dgm:cxn modelId="{BB7016B5-CF70-48A5-BF16-732CCEAEB42F}" type="presParOf" srcId="{9FE7AE92-6EC5-443F-B87A-41DD0DAFDE05}" destId="{13AE1C86-04C0-418B-8CD1-880C13559C76}" srcOrd="0" destOrd="0" presId="urn:microsoft.com/office/officeart/2005/8/layout/cycle4"/>
    <dgm:cxn modelId="{3F40FEC9-CCED-45CC-B2D4-753BA246BB3C}" type="presParOf" srcId="{13AE1C86-04C0-418B-8CD1-880C13559C76}" destId="{1195E1AD-F3F1-4273-B57F-F01446709B25}" srcOrd="0" destOrd="0" presId="urn:microsoft.com/office/officeart/2005/8/layout/cycle4"/>
    <dgm:cxn modelId="{1D8FCF5A-6BAB-4FE9-9755-CB2CCF702273}" type="presParOf" srcId="{13AE1C86-04C0-418B-8CD1-880C13559C76}" destId="{E0FE0863-A81D-4593-9144-AAFD7DD78F2A}" srcOrd="1" destOrd="0" presId="urn:microsoft.com/office/officeart/2005/8/layout/cycle4"/>
    <dgm:cxn modelId="{ACE43F7A-85B5-417F-AD9C-CCE363EB89B0}" type="presParOf" srcId="{9FE7AE92-6EC5-443F-B87A-41DD0DAFDE05}" destId="{D6423069-9317-4643-85AE-AD6820390A3A}" srcOrd="1" destOrd="0" presId="urn:microsoft.com/office/officeart/2005/8/layout/cycle4"/>
    <dgm:cxn modelId="{76A493A6-073D-4D9C-A9E4-87580EC88B5D}" type="presParOf" srcId="{D6423069-9317-4643-85AE-AD6820390A3A}" destId="{77D68E31-E31D-4B58-A756-5454629B8941}" srcOrd="0" destOrd="0" presId="urn:microsoft.com/office/officeart/2005/8/layout/cycle4"/>
    <dgm:cxn modelId="{300BB4E9-982D-4593-B725-1740E4164228}" type="presParOf" srcId="{D6423069-9317-4643-85AE-AD6820390A3A}" destId="{9FDEE323-B04A-4DE7-8E9B-C54FEC6220C3}" srcOrd="1" destOrd="0" presId="urn:microsoft.com/office/officeart/2005/8/layout/cycle4"/>
    <dgm:cxn modelId="{4E381DF9-F1D4-4307-9732-F02C61A05AD3}" type="presParOf" srcId="{9FE7AE92-6EC5-443F-B87A-41DD0DAFDE05}" destId="{2BEBF0BB-BBCA-4126-88CF-1F50BC0B8558}" srcOrd="2" destOrd="0" presId="urn:microsoft.com/office/officeart/2005/8/layout/cycle4"/>
    <dgm:cxn modelId="{FE82DF3F-B9F3-4955-8BBF-212AA440B67C}" type="presParOf" srcId="{2BEBF0BB-BBCA-4126-88CF-1F50BC0B8558}" destId="{B74F8824-B3E8-4C18-8F43-540C5331F732}" srcOrd="0" destOrd="0" presId="urn:microsoft.com/office/officeart/2005/8/layout/cycle4"/>
    <dgm:cxn modelId="{9C8C1372-14C3-4BDE-972B-C97C9C457DE7}" type="presParOf" srcId="{2BEBF0BB-BBCA-4126-88CF-1F50BC0B8558}" destId="{6869D65A-C83D-407F-893B-4C1B82240A1F}" srcOrd="1" destOrd="0" presId="urn:microsoft.com/office/officeart/2005/8/layout/cycle4"/>
    <dgm:cxn modelId="{A25A9ABF-AA99-41DD-BDD2-3A797A28E6BC}" type="presParOf" srcId="{9FE7AE92-6EC5-443F-B87A-41DD0DAFDE05}" destId="{EA15A109-6CA9-446E-949B-3CE5A5D56D01}" srcOrd="3" destOrd="0" presId="urn:microsoft.com/office/officeart/2005/8/layout/cycle4"/>
    <dgm:cxn modelId="{C275D20A-9484-4111-BC9D-1A6ED2A26055}" type="presParOf" srcId="{EA15A109-6CA9-446E-949B-3CE5A5D56D01}" destId="{B80A70E4-E4FB-4700-B17C-ABCF887847E9}" srcOrd="0" destOrd="0" presId="urn:microsoft.com/office/officeart/2005/8/layout/cycle4"/>
    <dgm:cxn modelId="{9149F215-12D5-4AFA-81DA-C217688234FA}" type="presParOf" srcId="{EA15A109-6CA9-446E-949B-3CE5A5D56D01}" destId="{2D51D703-73CE-4CD7-8329-589C1E5CC369}" srcOrd="1" destOrd="0" presId="urn:microsoft.com/office/officeart/2005/8/layout/cycle4"/>
    <dgm:cxn modelId="{678B7235-4BCD-474D-AECA-A715C017A952}" type="presParOf" srcId="{9FE7AE92-6EC5-443F-B87A-41DD0DAFDE05}" destId="{1717781E-C6C4-4252-A4B4-CF2879396FAF}" srcOrd="4" destOrd="0" presId="urn:microsoft.com/office/officeart/2005/8/layout/cycle4"/>
    <dgm:cxn modelId="{D4ACB4E7-E68F-4AC4-82C2-BA8BEBBB845B}" type="presParOf" srcId="{EDBAAF5F-6521-4F17-A56C-E3BA63A9B266}" destId="{0ADACF2D-6ED6-4A80-AB3D-04FFBB5B3ADA}" srcOrd="1" destOrd="0" presId="urn:microsoft.com/office/officeart/2005/8/layout/cycle4"/>
    <dgm:cxn modelId="{164B62F2-AB02-4CFC-936F-A6BD6E89D76B}" type="presParOf" srcId="{0ADACF2D-6ED6-4A80-AB3D-04FFBB5B3ADA}" destId="{E86E44AE-653D-40B4-8D65-165365D7C721}" srcOrd="0" destOrd="0" presId="urn:microsoft.com/office/officeart/2005/8/layout/cycle4"/>
    <dgm:cxn modelId="{BD77575D-4F4D-4D33-9710-BBAC4D6883F7}" type="presParOf" srcId="{0ADACF2D-6ED6-4A80-AB3D-04FFBB5B3ADA}" destId="{137DD2D0-18E9-471D-AAF1-57D560FB2406}" srcOrd="1" destOrd="0" presId="urn:microsoft.com/office/officeart/2005/8/layout/cycle4"/>
    <dgm:cxn modelId="{A02CAB3D-457E-4E22-8DEB-D0B079569BF5}" type="presParOf" srcId="{0ADACF2D-6ED6-4A80-AB3D-04FFBB5B3ADA}" destId="{B4B613F0-79C4-4108-8941-B838D239C243}" srcOrd="2" destOrd="0" presId="urn:microsoft.com/office/officeart/2005/8/layout/cycle4"/>
    <dgm:cxn modelId="{998F582E-4812-43A5-AEBE-3B514C0AA115}" type="presParOf" srcId="{0ADACF2D-6ED6-4A80-AB3D-04FFBB5B3ADA}" destId="{6F58AEEA-6A12-459A-8C47-62CE5AD35060}" srcOrd="3" destOrd="0" presId="urn:microsoft.com/office/officeart/2005/8/layout/cycle4"/>
    <dgm:cxn modelId="{E9F08DA8-8A00-4444-8DE5-83A58C2F51C6}" type="presParOf" srcId="{0ADACF2D-6ED6-4A80-AB3D-04FFBB5B3ADA}" destId="{F1EFBC4B-DA28-424C-A802-75DA10CC77D6}" srcOrd="4" destOrd="0" presId="urn:microsoft.com/office/officeart/2005/8/layout/cycle4"/>
    <dgm:cxn modelId="{4BAFE589-8292-4E23-B38D-2303B0527B0D}" type="presParOf" srcId="{EDBAAF5F-6521-4F17-A56C-E3BA63A9B266}" destId="{ADD2B032-725F-40F6-8B7D-5A90CC3DF234}" srcOrd="2" destOrd="0" presId="urn:microsoft.com/office/officeart/2005/8/layout/cycle4"/>
    <dgm:cxn modelId="{C2E62A43-9338-4DF6-9060-93F1CFF7CF86}" type="presParOf" srcId="{EDBAAF5F-6521-4F17-A56C-E3BA63A9B266}" destId="{5CC8600D-F56A-4712-950B-3123D0E0D8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E13B7A-960A-439F-B513-C7FC5562A2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724F2-F048-41AB-8D2A-FAEEF2CD8836}">
      <dgm:prSet phldrT="[Text]"/>
      <dgm:spPr/>
      <dgm:t>
        <a:bodyPr/>
        <a:lstStyle/>
        <a:p>
          <a:r>
            <a:rPr lang="en-US" dirty="0"/>
            <a:t>2000 Election</a:t>
          </a:r>
        </a:p>
      </dgm:t>
    </dgm:pt>
    <dgm:pt modelId="{728D460E-850C-4D48-971E-73EDF4432FA8}" type="parTrans" cxnId="{221CE8FA-A030-4D61-B323-8AA895BFDAB7}">
      <dgm:prSet/>
      <dgm:spPr/>
      <dgm:t>
        <a:bodyPr/>
        <a:lstStyle/>
        <a:p>
          <a:endParaRPr lang="en-US"/>
        </a:p>
      </dgm:t>
    </dgm:pt>
    <dgm:pt modelId="{AF9B4A14-9378-4B22-B886-CD570D689043}" type="sibTrans" cxnId="{221CE8FA-A030-4D61-B323-8AA895BFDAB7}">
      <dgm:prSet/>
      <dgm:spPr/>
      <dgm:t>
        <a:bodyPr/>
        <a:lstStyle/>
        <a:p>
          <a:endParaRPr lang="en-US"/>
        </a:p>
      </dgm:t>
    </dgm:pt>
    <dgm:pt modelId="{B3B027D4-D23D-4FA2-B948-6EB64F67DEFB}">
      <dgm:prSet phldrT="[Text]"/>
      <dgm:spPr/>
      <dgm:t>
        <a:bodyPr/>
        <a:lstStyle/>
        <a:p>
          <a:r>
            <a:rPr lang="en-US" sz="2100" dirty="0">
              <a:highlight>
                <a:srgbClr val="FFFF00"/>
              </a:highlight>
            </a:rPr>
            <a:t>Bush</a:t>
          </a:r>
          <a:r>
            <a:rPr lang="en-US" sz="2100" dirty="0"/>
            <a:t> (R)</a:t>
          </a:r>
        </a:p>
      </dgm:t>
    </dgm:pt>
    <dgm:pt modelId="{7D97B294-F9B8-463A-AEE1-097C72C2184D}" type="parTrans" cxnId="{7C4DA55E-BC55-463B-AEB6-9DC5242B63E5}">
      <dgm:prSet/>
      <dgm:spPr/>
      <dgm:t>
        <a:bodyPr/>
        <a:lstStyle/>
        <a:p>
          <a:endParaRPr lang="en-US"/>
        </a:p>
      </dgm:t>
    </dgm:pt>
    <dgm:pt modelId="{B15174CC-B98C-4039-A9FB-FFA93430339B}" type="sibTrans" cxnId="{7C4DA55E-BC55-463B-AEB6-9DC5242B63E5}">
      <dgm:prSet/>
      <dgm:spPr/>
      <dgm:t>
        <a:bodyPr/>
        <a:lstStyle/>
        <a:p>
          <a:endParaRPr lang="en-US"/>
        </a:p>
      </dgm:t>
    </dgm:pt>
    <dgm:pt modelId="{5D785EF5-1FFA-468A-AAD3-2C6D7216E30F}">
      <dgm:prSet phldrT="[Text]" custT="1"/>
      <dgm:spPr/>
      <dgm:t>
        <a:bodyPr/>
        <a:lstStyle/>
        <a:p>
          <a:r>
            <a:rPr lang="en-US" sz="2100" dirty="0"/>
            <a:t>Gore (D)</a:t>
          </a:r>
        </a:p>
      </dgm:t>
    </dgm:pt>
    <dgm:pt modelId="{403F71BF-0909-4374-BE1A-3CDD2D9FA5AF}" type="parTrans" cxnId="{CFB77C24-022B-4067-8337-22230EDCA57A}">
      <dgm:prSet/>
      <dgm:spPr/>
      <dgm:t>
        <a:bodyPr/>
        <a:lstStyle/>
        <a:p>
          <a:endParaRPr lang="en-US"/>
        </a:p>
      </dgm:t>
    </dgm:pt>
    <dgm:pt modelId="{F81876A9-CD21-4220-BF1E-EDF156A49637}" type="sibTrans" cxnId="{CFB77C24-022B-4067-8337-22230EDCA57A}">
      <dgm:prSet/>
      <dgm:spPr/>
      <dgm:t>
        <a:bodyPr/>
        <a:lstStyle/>
        <a:p>
          <a:endParaRPr lang="en-US"/>
        </a:p>
      </dgm:t>
    </dgm:pt>
    <dgm:pt modelId="{1F8B88F8-8638-421E-BC7E-66F0D47CA3A3}">
      <dgm:prSet phldrT="[Text]"/>
      <dgm:spPr/>
      <dgm:t>
        <a:bodyPr/>
        <a:lstStyle/>
        <a:p>
          <a:r>
            <a:rPr lang="en-US" dirty="0"/>
            <a:t>2004 Election</a:t>
          </a:r>
        </a:p>
      </dgm:t>
    </dgm:pt>
    <dgm:pt modelId="{3C650C52-9121-4701-B186-E3A705893BA1}" type="parTrans" cxnId="{2943FB5A-0B78-441A-8120-457472332A92}">
      <dgm:prSet/>
      <dgm:spPr/>
      <dgm:t>
        <a:bodyPr/>
        <a:lstStyle/>
        <a:p>
          <a:endParaRPr lang="en-US"/>
        </a:p>
      </dgm:t>
    </dgm:pt>
    <dgm:pt modelId="{58CB29C6-5599-4D3E-8AF1-9D033CBA99CA}" type="sibTrans" cxnId="{2943FB5A-0B78-441A-8120-457472332A92}">
      <dgm:prSet/>
      <dgm:spPr/>
      <dgm:t>
        <a:bodyPr/>
        <a:lstStyle/>
        <a:p>
          <a:endParaRPr lang="en-US"/>
        </a:p>
      </dgm:t>
    </dgm:pt>
    <dgm:pt modelId="{E9290487-5B64-40F8-8BEE-D0912E23C695}">
      <dgm:prSet phldrT="[Text]"/>
      <dgm:spPr/>
      <dgm:t>
        <a:bodyPr/>
        <a:lstStyle/>
        <a:p>
          <a:r>
            <a:rPr lang="en-US" sz="1900" dirty="0">
              <a:highlight>
                <a:srgbClr val="FFFF00"/>
              </a:highlight>
            </a:rPr>
            <a:t>Bush</a:t>
          </a:r>
          <a:r>
            <a:rPr lang="en-US" sz="1900" dirty="0"/>
            <a:t> (R)</a:t>
          </a:r>
        </a:p>
      </dgm:t>
    </dgm:pt>
    <dgm:pt modelId="{EA7769CC-710D-4C16-A7AB-A8B2A9EB61EB}" type="parTrans" cxnId="{EC517D1D-3DD9-471B-A7B5-161761C619C0}">
      <dgm:prSet/>
      <dgm:spPr/>
      <dgm:t>
        <a:bodyPr/>
        <a:lstStyle/>
        <a:p>
          <a:endParaRPr lang="en-US"/>
        </a:p>
      </dgm:t>
    </dgm:pt>
    <dgm:pt modelId="{9DCB0738-B8AF-4C64-B555-5C7E18F6A37E}" type="sibTrans" cxnId="{EC517D1D-3DD9-471B-A7B5-161761C619C0}">
      <dgm:prSet/>
      <dgm:spPr/>
      <dgm:t>
        <a:bodyPr/>
        <a:lstStyle/>
        <a:p>
          <a:endParaRPr lang="en-US"/>
        </a:p>
      </dgm:t>
    </dgm:pt>
    <dgm:pt modelId="{FC1998D8-0B90-47DD-8C86-118F78BA072C}">
      <dgm:prSet phldrT="[Text]"/>
      <dgm:spPr/>
      <dgm:t>
        <a:bodyPr/>
        <a:lstStyle/>
        <a:p>
          <a:r>
            <a:rPr lang="en-US" sz="1900" dirty="0"/>
            <a:t>Kerry (D)</a:t>
          </a:r>
        </a:p>
      </dgm:t>
    </dgm:pt>
    <dgm:pt modelId="{08BEBF3A-3EDB-4EFD-9CA3-31B4CBFDCDE9}" type="parTrans" cxnId="{FDF35B18-CC24-4120-A16F-DC5CFD2722E0}">
      <dgm:prSet/>
      <dgm:spPr/>
      <dgm:t>
        <a:bodyPr/>
        <a:lstStyle/>
        <a:p>
          <a:endParaRPr lang="en-US"/>
        </a:p>
      </dgm:t>
    </dgm:pt>
    <dgm:pt modelId="{84037D44-1D36-4272-B215-7C3569F0F51D}" type="sibTrans" cxnId="{FDF35B18-CC24-4120-A16F-DC5CFD2722E0}">
      <dgm:prSet/>
      <dgm:spPr/>
      <dgm:t>
        <a:bodyPr/>
        <a:lstStyle/>
        <a:p>
          <a:endParaRPr lang="en-US"/>
        </a:p>
      </dgm:t>
    </dgm:pt>
    <dgm:pt modelId="{C4481E95-1252-40CC-BEEF-AFE82FDA123A}">
      <dgm:prSet phldrT="[Text]"/>
      <dgm:spPr/>
      <dgm:t>
        <a:bodyPr/>
        <a:lstStyle/>
        <a:p>
          <a:r>
            <a:rPr lang="en-US" dirty="0"/>
            <a:t>2008 Election</a:t>
          </a:r>
        </a:p>
      </dgm:t>
    </dgm:pt>
    <dgm:pt modelId="{73525DD8-B70D-46D1-BA3C-235B4647E0DB}" type="parTrans" cxnId="{45E83A46-76A1-46A7-A276-4650287F0DAF}">
      <dgm:prSet/>
      <dgm:spPr/>
      <dgm:t>
        <a:bodyPr/>
        <a:lstStyle/>
        <a:p>
          <a:endParaRPr lang="en-US"/>
        </a:p>
      </dgm:t>
    </dgm:pt>
    <dgm:pt modelId="{3610787A-BDD2-4755-8DAA-9936DAFB24B9}" type="sibTrans" cxnId="{45E83A46-76A1-46A7-A276-4650287F0DAF}">
      <dgm:prSet/>
      <dgm:spPr/>
      <dgm:t>
        <a:bodyPr/>
        <a:lstStyle/>
        <a:p>
          <a:endParaRPr lang="en-US"/>
        </a:p>
      </dgm:t>
    </dgm:pt>
    <dgm:pt modelId="{1F55D610-3DE6-47F4-A5D3-66B66FDF6D02}">
      <dgm:prSet phldrT="[Text]"/>
      <dgm:spPr/>
      <dgm:t>
        <a:bodyPr/>
        <a:lstStyle/>
        <a:p>
          <a:r>
            <a:rPr lang="en-US" sz="2100" dirty="0">
              <a:highlight>
                <a:srgbClr val="FFFF00"/>
              </a:highlight>
            </a:rPr>
            <a:t>Obama</a:t>
          </a:r>
          <a:r>
            <a:rPr lang="en-US" sz="2100" dirty="0"/>
            <a:t> (D)</a:t>
          </a:r>
        </a:p>
      </dgm:t>
    </dgm:pt>
    <dgm:pt modelId="{B020422E-356D-42A5-9E49-2B60A486862D}" type="parTrans" cxnId="{20DFF70B-E0DF-47D8-A4C9-0FE96D1DEBF9}">
      <dgm:prSet/>
      <dgm:spPr/>
      <dgm:t>
        <a:bodyPr/>
        <a:lstStyle/>
        <a:p>
          <a:endParaRPr lang="en-US"/>
        </a:p>
      </dgm:t>
    </dgm:pt>
    <dgm:pt modelId="{B642E752-EACE-4474-A803-0AC8FB31BD81}" type="sibTrans" cxnId="{20DFF70B-E0DF-47D8-A4C9-0FE96D1DEBF9}">
      <dgm:prSet/>
      <dgm:spPr/>
      <dgm:t>
        <a:bodyPr/>
        <a:lstStyle/>
        <a:p>
          <a:endParaRPr lang="en-US"/>
        </a:p>
      </dgm:t>
    </dgm:pt>
    <dgm:pt modelId="{37BEA55F-972A-44BE-8DE2-20F4D49F2025}">
      <dgm:prSet phldrT="[Text]"/>
      <dgm:spPr/>
      <dgm:t>
        <a:bodyPr/>
        <a:lstStyle/>
        <a:p>
          <a:r>
            <a:rPr lang="en-US" sz="2100" dirty="0"/>
            <a:t>McCain (R)</a:t>
          </a:r>
        </a:p>
      </dgm:t>
    </dgm:pt>
    <dgm:pt modelId="{B5D768E7-216F-47EB-89F1-1B89D75D9D4C}" type="parTrans" cxnId="{5840A078-B9F7-4C71-9F18-11B9AA9B206B}">
      <dgm:prSet/>
      <dgm:spPr/>
      <dgm:t>
        <a:bodyPr/>
        <a:lstStyle/>
        <a:p>
          <a:endParaRPr lang="en-US"/>
        </a:p>
      </dgm:t>
    </dgm:pt>
    <dgm:pt modelId="{CB07DB3F-6F67-4019-8941-3D1016AEA712}" type="sibTrans" cxnId="{5840A078-B9F7-4C71-9F18-11B9AA9B206B}">
      <dgm:prSet/>
      <dgm:spPr/>
      <dgm:t>
        <a:bodyPr/>
        <a:lstStyle/>
        <a:p>
          <a:endParaRPr lang="en-US"/>
        </a:p>
      </dgm:t>
    </dgm:pt>
    <dgm:pt modelId="{ECD96078-F6F3-427E-A01E-0F4FED232C05}">
      <dgm:prSet phldrT="[Text]"/>
      <dgm:spPr/>
      <dgm:t>
        <a:bodyPr/>
        <a:lstStyle/>
        <a:p>
          <a:r>
            <a:rPr lang="en-US" dirty="0"/>
            <a:t>2016 Election</a:t>
          </a:r>
        </a:p>
      </dgm:t>
    </dgm:pt>
    <dgm:pt modelId="{B50BA539-631B-44B1-9583-3A8FDEDEBDEF}" type="parTrans" cxnId="{2B33BBB9-BB84-46FA-9561-64B5FBFB907E}">
      <dgm:prSet/>
      <dgm:spPr/>
      <dgm:t>
        <a:bodyPr/>
        <a:lstStyle/>
        <a:p>
          <a:endParaRPr lang="en-US"/>
        </a:p>
      </dgm:t>
    </dgm:pt>
    <dgm:pt modelId="{018F4699-A9BF-4C2D-B43B-9FCD967A5B5B}" type="sibTrans" cxnId="{2B33BBB9-BB84-46FA-9561-64B5FBFB907E}">
      <dgm:prSet/>
      <dgm:spPr/>
      <dgm:t>
        <a:bodyPr/>
        <a:lstStyle/>
        <a:p>
          <a:endParaRPr lang="en-US"/>
        </a:p>
      </dgm:t>
    </dgm:pt>
    <dgm:pt modelId="{3E0A9340-E5B9-41B9-9C9A-F77C4799390E}">
      <dgm:prSet phldrT="[Text]" custT="1"/>
      <dgm:spPr/>
      <dgm:t>
        <a:bodyPr/>
        <a:lstStyle/>
        <a:p>
          <a:r>
            <a:rPr lang="en-US" sz="1200" dirty="0"/>
            <a:t>Gore won popular vote, but lost electoral vote</a:t>
          </a:r>
          <a:endParaRPr lang="en-US" sz="2100" dirty="0"/>
        </a:p>
      </dgm:t>
    </dgm:pt>
    <dgm:pt modelId="{E2011B66-C7B6-482F-899C-57C8D0B44D97}" type="parTrans" cxnId="{1FA38F77-FFB5-4A40-BE03-A787A9C2CF9C}">
      <dgm:prSet/>
      <dgm:spPr/>
      <dgm:t>
        <a:bodyPr/>
        <a:lstStyle/>
        <a:p>
          <a:endParaRPr lang="en-US"/>
        </a:p>
      </dgm:t>
    </dgm:pt>
    <dgm:pt modelId="{73F0190F-B419-47DA-8146-983F500E7503}" type="sibTrans" cxnId="{1FA38F77-FFB5-4A40-BE03-A787A9C2CF9C}">
      <dgm:prSet/>
      <dgm:spPr/>
      <dgm:t>
        <a:bodyPr/>
        <a:lstStyle/>
        <a:p>
          <a:endParaRPr lang="en-US"/>
        </a:p>
      </dgm:t>
    </dgm:pt>
    <dgm:pt modelId="{0526FB7A-0B64-4EE9-B93D-2288D67F0BA3}">
      <dgm:prSet phldrT="[Text]" custT="1"/>
      <dgm:spPr/>
      <dgm:t>
        <a:bodyPr/>
        <a:lstStyle/>
        <a:p>
          <a:r>
            <a:rPr lang="en-US" sz="1200" dirty="0"/>
            <a:t>Bush re-elected b/c America wanted to keep their </a:t>
          </a:r>
          <a:r>
            <a:rPr lang="en-US" sz="1200" b="1" i="1" dirty="0"/>
            <a:t>commander – in – chief </a:t>
          </a:r>
          <a:r>
            <a:rPr lang="en-US" sz="1200" dirty="0"/>
            <a:t>during the turmoil</a:t>
          </a:r>
        </a:p>
      </dgm:t>
    </dgm:pt>
    <dgm:pt modelId="{5214CB78-9BED-4292-9F66-D75C1B2009CC}" type="parTrans" cxnId="{64238097-E652-4562-99A8-21D06D497D0D}">
      <dgm:prSet/>
      <dgm:spPr/>
      <dgm:t>
        <a:bodyPr/>
        <a:lstStyle/>
        <a:p>
          <a:endParaRPr lang="en-US"/>
        </a:p>
      </dgm:t>
    </dgm:pt>
    <dgm:pt modelId="{00A535EE-A69E-428D-B8B5-8FD8E3F0481A}" type="sibTrans" cxnId="{64238097-E652-4562-99A8-21D06D497D0D}">
      <dgm:prSet/>
      <dgm:spPr/>
      <dgm:t>
        <a:bodyPr/>
        <a:lstStyle/>
        <a:p>
          <a:endParaRPr lang="en-US"/>
        </a:p>
      </dgm:t>
    </dgm:pt>
    <dgm:pt modelId="{475B6EDD-CE56-47AF-A09A-BCF031DAE027}">
      <dgm:prSet phldrT="[Text]" custT="1"/>
      <dgm:spPr/>
      <dgm:t>
        <a:bodyPr/>
        <a:lstStyle/>
        <a:p>
          <a:r>
            <a:rPr lang="en-US" sz="1200" dirty="0"/>
            <a:t>America believed – “change we can believe in”</a:t>
          </a:r>
        </a:p>
      </dgm:t>
    </dgm:pt>
    <dgm:pt modelId="{F1098479-8542-4B8A-B91D-27BBC5A32EFA}" type="parTrans" cxnId="{AA38F1B3-8FCD-4F94-AE48-2F8D1A3F9D54}">
      <dgm:prSet/>
      <dgm:spPr/>
      <dgm:t>
        <a:bodyPr/>
        <a:lstStyle/>
        <a:p>
          <a:endParaRPr lang="en-US"/>
        </a:p>
      </dgm:t>
    </dgm:pt>
    <dgm:pt modelId="{4D5D116A-0E5C-405C-A25D-E20DCBB5C819}" type="sibTrans" cxnId="{AA38F1B3-8FCD-4F94-AE48-2F8D1A3F9D54}">
      <dgm:prSet/>
      <dgm:spPr/>
      <dgm:t>
        <a:bodyPr/>
        <a:lstStyle/>
        <a:p>
          <a:endParaRPr lang="en-US"/>
        </a:p>
      </dgm:t>
    </dgm:pt>
    <dgm:pt modelId="{5382A93D-B381-4029-8BA1-192187ADE6C4}">
      <dgm:prSet phldrT="[Text]"/>
      <dgm:spPr/>
      <dgm:t>
        <a:bodyPr/>
        <a:lstStyle/>
        <a:p>
          <a:r>
            <a:rPr lang="en-US" sz="2100" dirty="0">
              <a:highlight>
                <a:srgbClr val="FFFF00"/>
              </a:highlight>
            </a:rPr>
            <a:t>Trump</a:t>
          </a:r>
          <a:r>
            <a:rPr lang="en-US" sz="2100" dirty="0"/>
            <a:t> (R)</a:t>
          </a:r>
        </a:p>
      </dgm:t>
    </dgm:pt>
    <dgm:pt modelId="{E7281029-8344-4C2B-9B79-43CF0868BC78}" type="sibTrans" cxnId="{981A0FC9-8AF1-4BF1-A9A8-18D09A9CDFEE}">
      <dgm:prSet/>
      <dgm:spPr/>
      <dgm:t>
        <a:bodyPr/>
        <a:lstStyle/>
        <a:p>
          <a:endParaRPr lang="en-US"/>
        </a:p>
      </dgm:t>
    </dgm:pt>
    <dgm:pt modelId="{51A5C894-9B9D-46C8-B568-3901C3FFD95B}" type="parTrans" cxnId="{981A0FC9-8AF1-4BF1-A9A8-18D09A9CDFEE}">
      <dgm:prSet/>
      <dgm:spPr/>
      <dgm:t>
        <a:bodyPr/>
        <a:lstStyle/>
        <a:p>
          <a:endParaRPr lang="en-US"/>
        </a:p>
      </dgm:t>
    </dgm:pt>
    <dgm:pt modelId="{61E8415D-A8D1-432C-AC9A-2830C77DBCBA}">
      <dgm:prSet phldrT="[Text]"/>
      <dgm:spPr/>
      <dgm:t>
        <a:bodyPr/>
        <a:lstStyle/>
        <a:p>
          <a:r>
            <a:rPr lang="en-US" sz="2100" dirty="0"/>
            <a:t>Clinton (D)</a:t>
          </a:r>
        </a:p>
      </dgm:t>
    </dgm:pt>
    <dgm:pt modelId="{20801ECD-88C4-44CC-AAC6-F2E21FA4D7ED}" type="sibTrans" cxnId="{EAFDFA51-2655-4DAC-B327-3CE830C51A24}">
      <dgm:prSet/>
      <dgm:spPr/>
      <dgm:t>
        <a:bodyPr/>
        <a:lstStyle/>
        <a:p>
          <a:endParaRPr lang="en-US"/>
        </a:p>
      </dgm:t>
    </dgm:pt>
    <dgm:pt modelId="{3F97635C-AACC-4869-84E8-1C7869F7F18E}" type="parTrans" cxnId="{EAFDFA51-2655-4DAC-B327-3CE830C51A24}">
      <dgm:prSet/>
      <dgm:spPr/>
      <dgm:t>
        <a:bodyPr/>
        <a:lstStyle/>
        <a:p>
          <a:endParaRPr lang="en-US"/>
        </a:p>
      </dgm:t>
    </dgm:pt>
    <dgm:pt modelId="{700685DA-2214-4529-ACA3-826DFFE007A5}">
      <dgm:prSet phldrT="[Text]" custT="1"/>
      <dgm:spPr/>
      <dgm:t>
        <a:bodyPr/>
        <a:lstStyle/>
        <a:p>
          <a:r>
            <a:rPr lang="en-US" sz="1200" dirty="0"/>
            <a:t>The change election</a:t>
          </a:r>
        </a:p>
      </dgm:t>
    </dgm:pt>
    <dgm:pt modelId="{B6D88ACD-227A-4EA2-A80C-635B69318E54}" type="sibTrans" cxnId="{88B69F12-6E9E-47AE-B6D7-45D2DE789A71}">
      <dgm:prSet/>
      <dgm:spPr/>
      <dgm:t>
        <a:bodyPr/>
        <a:lstStyle/>
        <a:p>
          <a:endParaRPr lang="en-US"/>
        </a:p>
      </dgm:t>
    </dgm:pt>
    <dgm:pt modelId="{5B1FEE94-AA73-4B08-9133-B73A7249D988}" type="parTrans" cxnId="{88B69F12-6E9E-47AE-B6D7-45D2DE789A71}">
      <dgm:prSet/>
      <dgm:spPr/>
      <dgm:t>
        <a:bodyPr/>
        <a:lstStyle/>
        <a:p>
          <a:endParaRPr lang="en-US"/>
        </a:p>
      </dgm:t>
    </dgm:pt>
    <dgm:pt modelId="{B05BA067-E85B-44CD-B174-31DD0A243BF7}">
      <dgm:prSet phldrT="[Text]" custT="1"/>
      <dgm:spPr/>
      <dgm:t>
        <a:bodyPr/>
        <a:lstStyle/>
        <a:p>
          <a:r>
            <a:rPr lang="en-US" sz="1200" dirty="0"/>
            <a:t>Trump won the electoral but lost popular vote</a:t>
          </a:r>
        </a:p>
      </dgm:t>
    </dgm:pt>
    <dgm:pt modelId="{24E7B8B5-98CE-49EF-B3A3-A1C9E4FBBA6B}" type="parTrans" cxnId="{CEA3F8EF-A139-438E-8664-3BE179FCB894}">
      <dgm:prSet/>
      <dgm:spPr/>
      <dgm:t>
        <a:bodyPr/>
        <a:lstStyle/>
        <a:p>
          <a:endParaRPr lang="en-US"/>
        </a:p>
      </dgm:t>
    </dgm:pt>
    <dgm:pt modelId="{42A339DA-E585-469E-B2F4-FFCA82C6BB64}" type="sibTrans" cxnId="{CEA3F8EF-A139-438E-8664-3BE179FCB894}">
      <dgm:prSet/>
      <dgm:spPr/>
      <dgm:t>
        <a:bodyPr/>
        <a:lstStyle/>
        <a:p>
          <a:endParaRPr lang="en-US"/>
        </a:p>
      </dgm:t>
    </dgm:pt>
    <dgm:pt modelId="{2E0B1590-841A-4D23-BE5C-908C6998225A}">
      <dgm:prSet phldrT="[Text]" custT="1"/>
      <dgm:spPr/>
      <dgm:t>
        <a:bodyPr/>
        <a:lstStyle/>
        <a:p>
          <a:r>
            <a:rPr lang="en-US" sz="1200" dirty="0"/>
            <a:t>Most faithless electors – people who voted for the other candidate ever amongst the electoral votes</a:t>
          </a:r>
        </a:p>
      </dgm:t>
    </dgm:pt>
    <dgm:pt modelId="{AB3F5B6E-5262-4923-B473-4C2B9288F1B4}" type="parTrans" cxnId="{24682CF3-37FF-4642-8B90-A51BC1771EB5}">
      <dgm:prSet/>
      <dgm:spPr/>
      <dgm:t>
        <a:bodyPr/>
        <a:lstStyle/>
        <a:p>
          <a:endParaRPr lang="en-US"/>
        </a:p>
      </dgm:t>
    </dgm:pt>
    <dgm:pt modelId="{C76CADF6-8AC7-4FB4-9DFF-C9CCF05A97DC}" type="sibTrans" cxnId="{24682CF3-37FF-4642-8B90-A51BC1771EB5}">
      <dgm:prSet/>
      <dgm:spPr/>
      <dgm:t>
        <a:bodyPr/>
        <a:lstStyle/>
        <a:p>
          <a:endParaRPr lang="en-US"/>
        </a:p>
      </dgm:t>
    </dgm:pt>
    <dgm:pt modelId="{05A6CE24-A691-45E1-BD94-EB5030C243A9}" type="pres">
      <dgm:prSet presAssocID="{D7E13B7A-960A-439F-B513-C7FC5562A22D}" presName="Name0" presStyleCnt="0">
        <dgm:presLayoutVars>
          <dgm:dir/>
          <dgm:animLvl val="lvl"/>
          <dgm:resizeHandles val="exact"/>
        </dgm:presLayoutVars>
      </dgm:prSet>
      <dgm:spPr/>
    </dgm:pt>
    <dgm:pt modelId="{3C80E136-7995-4E8D-9616-C9021F9D5861}" type="pres">
      <dgm:prSet presAssocID="{3EF724F2-F048-41AB-8D2A-FAEEF2CD8836}" presName="composite" presStyleCnt="0"/>
      <dgm:spPr/>
    </dgm:pt>
    <dgm:pt modelId="{86052BC0-F338-4D68-8C6F-F8249CDEA705}" type="pres">
      <dgm:prSet presAssocID="{3EF724F2-F048-41AB-8D2A-FAEEF2CD883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7BA5007-4A3D-4A5E-A57C-1EBF70BE2C46}" type="pres">
      <dgm:prSet presAssocID="{3EF724F2-F048-41AB-8D2A-FAEEF2CD8836}" presName="desTx" presStyleLbl="alignAccFollowNode1" presStyleIdx="0" presStyleCnt="4">
        <dgm:presLayoutVars>
          <dgm:bulletEnabled val="1"/>
        </dgm:presLayoutVars>
      </dgm:prSet>
      <dgm:spPr/>
    </dgm:pt>
    <dgm:pt modelId="{6CBE5A19-AB28-45D5-8EB4-F03453E9B1C2}" type="pres">
      <dgm:prSet presAssocID="{AF9B4A14-9378-4B22-B886-CD570D689043}" presName="space" presStyleCnt="0"/>
      <dgm:spPr/>
    </dgm:pt>
    <dgm:pt modelId="{772CE34B-6B1F-45C8-903F-D1C2DB4D35B6}" type="pres">
      <dgm:prSet presAssocID="{1F8B88F8-8638-421E-BC7E-66F0D47CA3A3}" presName="composite" presStyleCnt="0"/>
      <dgm:spPr/>
    </dgm:pt>
    <dgm:pt modelId="{BECAFD59-B6D3-4AFC-83C2-9A9676C5104F}" type="pres">
      <dgm:prSet presAssocID="{1F8B88F8-8638-421E-BC7E-66F0D47CA3A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1BFE54C-F659-4AE2-BE2A-4D49027E0464}" type="pres">
      <dgm:prSet presAssocID="{1F8B88F8-8638-421E-BC7E-66F0D47CA3A3}" presName="desTx" presStyleLbl="alignAccFollowNode1" presStyleIdx="1" presStyleCnt="4">
        <dgm:presLayoutVars>
          <dgm:bulletEnabled val="1"/>
        </dgm:presLayoutVars>
      </dgm:prSet>
      <dgm:spPr/>
    </dgm:pt>
    <dgm:pt modelId="{72BACF26-B470-4680-B3DC-90B156946F7D}" type="pres">
      <dgm:prSet presAssocID="{58CB29C6-5599-4D3E-8AF1-9D033CBA99CA}" presName="space" presStyleCnt="0"/>
      <dgm:spPr/>
    </dgm:pt>
    <dgm:pt modelId="{DF8681DE-239B-42E4-99C6-19C8008423E2}" type="pres">
      <dgm:prSet presAssocID="{C4481E95-1252-40CC-BEEF-AFE82FDA123A}" presName="composite" presStyleCnt="0"/>
      <dgm:spPr/>
    </dgm:pt>
    <dgm:pt modelId="{0C0CE3BF-50FD-475E-9F09-669761E9AD5F}" type="pres">
      <dgm:prSet presAssocID="{C4481E95-1252-40CC-BEEF-AFE82FDA123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E4831B8-7752-4AED-BB74-A31BD4169ED5}" type="pres">
      <dgm:prSet presAssocID="{C4481E95-1252-40CC-BEEF-AFE82FDA123A}" presName="desTx" presStyleLbl="alignAccFollowNode1" presStyleIdx="2" presStyleCnt="4">
        <dgm:presLayoutVars>
          <dgm:bulletEnabled val="1"/>
        </dgm:presLayoutVars>
      </dgm:prSet>
      <dgm:spPr/>
    </dgm:pt>
    <dgm:pt modelId="{EE342278-E4EF-4DD8-ADDC-C85DA627415B}" type="pres">
      <dgm:prSet presAssocID="{3610787A-BDD2-4755-8DAA-9936DAFB24B9}" presName="space" presStyleCnt="0"/>
      <dgm:spPr/>
    </dgm:pt>
    <dgm:pt modelId="{61C0BBCE-8344-4797-ACA2-183A2918928D}" type="pres">
      <dgm:prSet presAssocID="{ECD96078-F6F3-427E-A01E-0F4FED232C05}" presName="composite" presStyleCnt="0"/>
      <dgm:spPr/>
    </dgm:pt>
    <dgm:pt modelId="{F4E4158F-F778-4F5C-A012-13E208595BC8}" type="pres">
      <dgm:prSet presAssocID="{ECD96078-F6F3-427E-A01E-0F4FED232C0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AA70B1-00C0-4B84-9A02-BE7EF834EFAA}" type="pres">
      <dgm:prSet presAssocID="{ECD96078-F6F3-427E-A01E-0F4FED232C05}" presName="desTx" presStyleLbl="alignAccFollowNode1" presStyleIdx="3" presStyleCnt="4" custLinFactNeighborX="1171" custLinFactNeighborY="393">
        <dgm:presLayoutVars>
          <dgm:bulletEnabled val="1"/>
        </dgm:presLayoutVars>
      </dgm:prSet>
      <dgm:spPr/>
    </dgm:pt>
  </dgm:ptLst>
  <dgm:cxnLst>
    <dgm:cxn modelId="{20DFF70B-E0DF-47D8-A4C9-0FE96D1DEBF9}" srcId="{C4481E95-1252-40CC-BEEF-AFE82FDA123A}" destId="{1F55D610-3DE6-47F4-A5D3-66B66FDF6D02}" srcOrd="0" destOrd="0" parTransId="{B020422E-356D-42A5-9E49-2B60A486862D}" sibTransId="{B642E752-EACE-4474-A803-0AC8FB31BD81}"/>
    <dgm:cxn modelId="{A46C650C-D47F-4743-9EE5-7840422E597D}" type="presOf" srcId="{700685DA-2214-4529-ACA3-826DFFE007A5}" destId="{F0AA70B1-00C0-4B84-9A02-BE7EF834EFAA}" srcOrd="0" destOrd="2" presId="urn:microsoft.com/office/officeart/2005/8/layout/hList1"/>
    <dgm:cxn modelId="{88B69F12-6E9E-47AE-B6D7-45D2DE789A71}" srcId="{61E8415D-A8D1-432C-AC9A-2830C77DBCBA}" destId="{700685DA-2214-4529-ACA3-826DFFE007A5}" srcOrd="0" destOrd="0" parTransId="{5B1FEE94-AA73-4B08-9133-B73A7249D988}" sibTransId="{B6D88ACD-227A-4EA2-A80C-635B69318E54}"/>
    <dgm:cxn modelId="{60BAC612-6266-4806-BC5C-F3DB3F9F0B78}" type="presOf" srcId="{B05BA067-E85B-44CD-B174-31DD0A243BF7}" destId="{F0AA70B1-00C0-4B84-9A02-BE7EF834EFAA}" srcOrd="0" destOrd="3" presId="urn:microsoft.com/office/officeart/2005/8/layout/hList1"/>
    <dgm:cxn modelId="{FDF35B18-CC24-4120-A16F-DC5CFD2722E0}" srcId="{1F8B88F8-8638-421E-BC7E-66F0D47CA3A3}" destId="{FC1998D8-0B90-47DD-8C86-118F78BA072C}" srcOrd="1" destOrd="0" parTransId="{08BEBF3A-3EDB-4EFD-9CA3-31B4CBFDCDE9}" sibTransId="{84037D44-1D36-4272-B215-7C3569F0F51D}"/>
    <dgm:cxn modelId="{55B64518-AAE8-4823-8429-5FF39316AF0C}" type="presOf" srcId="{5D785EF5-1FFA-468A-AAD3-2C6D7216E30F}" destId="{C7BA5007-4A3D-4A5E-A57C-1EBF70BE2C46}" srcOrd="0" destOrd="1" presId="urn:microsoft.com/office/officeart/2005/8/layout/hList1"/>
    <dgm:cxn modelId="{EC517D1D-3DD9-471B-A7B5-161761C619C0}" srcId="{1F8B88F8-8638-421E-BC7E-66F0D47CA3A3}" destId="{E9290487-5B64-40F8-8BEE-D0912E23C695}" srcOrd="0" destOrd="0" parTransId="{EA7769CC-710D-4C16-A7AB-A8B2A9EB61EB}" sibTransId="{9DCB0738-B8AF-4C64-B555-5C7E18F6A37E}"/>
    <dgm:cxn modelId="{CFB77C24-022B-4067-8337-22230EDCA57A}" srcId="{3EF724F2-F048-41AB-8D2A-FAEEF2CD8836}" destId="{5D785EF5-1FFA-468A-AAD3-2C6D7216E30F}" srcOrd="1" destOrd="0" parTransId="{403F71BF-0909-4374-BE1A-3CDD2D9FA5AF}" sibTransId="{F81876A9-CD21-4220-BF1E-EDF156A49637}"/>
    <dgm:cxn modelId="{A34CC529-3A30-482E-AFCE-CD10B6D11FCA}" type="presOf" srcId="{37BEA55F-972A-44BE-8DE2-20F4D49F2025}" destId="{2E4831B8-7752-4AED-BB74-A31BD4169ED5}" srcOrd="0" destOrd="1" presId="urn:microsoft.com/office/officeart/2005/8/layout/hList1"/>
    <dgm:cxn modelId="{88CE6634-9E4F-4B67-8AF6-2FC6C28918D4}" type="presOf" srcId="{B3B027D4-D23D-4FA2-B948-6EB64F67DEFB}" destId="{C7BA5007-4A3D-4A5E-A57C-1EBF70BE2C46}" srcOrd="0" destOrd="0" presId="urn:microsoft.com/office/officeart/2005/8/layout/hList1"/>
    <dgm:cxn modelId="{16D25039-1EE3-4C10-9E22-008808EF199E}" type="presOf" srcId="{5382A93D-B381-4029-8BA1-192187ADE6C4}" destId="{F0AA70B1-00C0-4B84-9A02-BE7EF834EFAA}" srcOrd="0" destOrd="0" presId="urn:microsoft.com/office/officeart/2005/8/layout/hList1"/>
    <dgm:cxn modelId="{85310A5B-37FD-45B1-89A6-5ECF1E12420A}" type="presOf" srcId="{1F8B88F8-8638-421E-BC7E-66F0D47CA3A3}" destId="{BECAFD59-B6D3-4AFC-83C2-9A9676C5104F}" srcOrd="0" destOrd="0" presId="urn:microsoft.com/office/officeart/2005/8/layout/hList1"/>
    <dgm:cxn modelId="{7C4DA55E-BC55-463B-AEB6-9DC5242B63E5}" srcId="{3EF724F2-F048-41AB-8D2A-FAEEF2CD8836}" destId="{B3B027D4-D23D-4FA2-B948-6EB64F67DEFB}" srcOrd="0" destOrd="0" parTransId="{7D97B294-F9B8-463A-AEE1-097C72C2184D}" sibTransId="{B15174CC-B98C-4039-A9FB-FFA93430339B}"/>
    <dgm:cxn modelId="{E5E92166-FB86-4414-9315-1FBFF8B07D71}" type="presOf" srcId="{2E0B1590-841A-4D23-BE5C-908C6998225A}" destId="{F0AA70B1-00C0-4B84-9A02-BE7EF834EFAA}" srcOrd="0" destOrd="4" presId="urn:microsoft.com/office/officeart/2005/8/layout/hList1"/>
    <dgm:cxn modelId="{45E83A46-76A1-46A7-A276-4650287F0DAF}" srcId="{D7E13B7A-960A-439F-B513-C7FC5562A22D}" destId="{C4481E95-1252-40CC-BEEF-AFE82FDA123A}" srcOrd="2" destOrd="0" parTransId="{73525DD8-B70D-46D1-BA3C-235B4647E0DB}" sibTransId="{3610787A-BDD2-4755-8DAA-9936DAFB24B9}"/>
    <dgm:cxn modelId="{C646A171-817C-4815-A513-89405EAEDA7A}" type="presOf" srcId="{1F55D610-3DE6-47F4-A5D3-66B66FDF6D02}" destId="{2E4831B8-7752-4AED-BB74-A31BD4169ED5}" srcOrd="0" destOrd="0" presId="urn:microsoft.com/office/officeart/2005/8/layout/hList1"/>
    <dgm:cxn modelId="{EAFDFA51-2655-4DAC-B327-3CE830C51A24}" srcId="{ECD96078-F6F3-427E-A01E-0F4FED232C05}" destId="{61E8415D-A8D1-432C-AC9A-2830C77DBCBA}" srcOrd="1" destOrd="0" parTransId="{3F97635C-AACC-4869-84E8-1C7869F7F18E}" sibTransId="{20801ECD-88C4-44CC-AAC6-F2E21FA4D7ED}"/>
    <dgm:cxn modelId="{B8B31A53-EC3A-400E-B3E4-9764262BCF7D}" type="presOf" srcId="{0526FB7A-0B64-4EE9-B93D-2288D67F0BA3}" destId="{F1BFE54C-F659-4AE2-BE2A-4D49027E0464}" srcOrd="0" destOrd="2" presId="urn:microsoft.com/office/officeart/2005/8/layout/hList1"/>
    <dgm:cxn modelId="{1FA38F77-FFB5-4A40-BE03-A787A9C2CF9C}" srcId="{5D785EF5-1FFA-468A-AAD3-2C6D7216E30F}" destId="{3E0A9340-E5B9-41B9-9C9A-F77C4799390E}" srcOrd="0" destOrd="0" parTransId="{E2011B66-C7B6-482F-899C-57C8D0B44D97}" sibTransId="{73F0190F-B419-47DA-8146-983F500E7503}"/>
    <dgm:cxn modelId="{5840A078-B9F7-4C71-9F18-11B9AA9B206B}" srcId="{C4481E95-1252-40CC-BEEF-AFE82FDA123A}" destId="{37BEA55F-972A-44BE-8DE2-20F4D49F2025}" srcOrd="1" destOrd="0" parTransId="{B5D768E7-216F-47EB-89F1-1B89D75D9D4C}" sibTransId="{CB07DB3F-6F67-4019-8941-3D1016AEA712}"/>
    <dgm:cxn modelId="{2943FB5A-0B78-441A-8120-457472332A92}" srcId="{D7E13B7A-960A-439F-B513-C7FC5562A22D}" destId="{1F8B88F8-8638-421E-BC7E-66F0D47CA3A3}" srcOrd="1" destOrd="0" parTransId="{3C650C52-9121-4701-B186-E3A705893BA1}" sibTransId="{58CB29C6-5599-4D3E-8AF1-9D033CBA99CA}"/>
    <dgm:cxn modelId="{79E1BB7C-D91F-4C5A-8B23-585197AD8FAF}" type="presOf" srcId="{ECD96078-F6F3-427E-A01E-0F4FED232C05}" destId="{F4E4158F-F778-4F5C-A012-13E208595BC8}" srcOrd="0" destOrd="0" presId="urn:microsoft.com/office/officeart/2005/8/layout/hList1"/>
    <dgm:cxn modelId="{2322BE81-71C0-4230-BDDF-46E852973E8E}" type="presOf" srcId="{475B6EDD-CE56-47AF-A09A-BCF031DAE027}" destId="{2E4831B8-7752-4AED-BB74-A31BD4169ED5}" srcOrd="0" destOrd="2" presId="urn:microsoft.com/office/officeart/2005/8/layout/hList1"/>
    <dgm:cxn modelId="{4148998A-2B9A-43B8-8737-98EABE4850E4}" type="presOf" srcId="{3EF724F2-F048-41AB-8D2A-FAEEF2CD8836}" destId="{86052BC0-F338-4D68-8C6F-F8249CDEA705}" srcOrd="0" destOrd="0" presId="urn:microsoft.com/office/officeart/2005/8/layout/hList1"/>
    <dgm:cxn modelId="{FA738C95-8F1B-453A-A84E-5E04C59324E2}" type="presOf" srcId="{D7E13B7A-960A-439F-B513-C7FC5562A22D}" destId="{05A6CE24-A691-45E1-BD94-EB5030C243A9}" srcOrd="0" destOrd="0" presId="urn:microsoft.com/office/officeart/2005/8/layout/hList1"/>
    <dgm:cxn modelId="{64238097-E652-4562-99A8-21D06D497D0D}" srcId="{FC1998D8-0B90-47DD-8C86-118F78BA072C}" destId="{0526FB7A-0B64-4EE9-B93D-2288D67F0BA3}" srcOrd="0" destOrd="0" parTransId="{5214CB78-9BED-4292-9F66-D75C1B2009CC}" sibTransId="{00A535EE-A69E-428D-B8B5-8FD8E3F0481A}"/>
    <dgm:cxn modelId="{5EFF4E9C-ED47-4545-B9B6-84D84508E7FC}" type="presOf" srcId="{61E8415D-A8D1-432C-AC9A-2830C77DBCBA}" destId="{F0AA70B1-00C0-4B84-9A02-BE7EF834EFAA}" srcOrd="0" destOrd="1" presId="urn:microsoft.com/office/officeart/2005/8/layout/hList1"/>
    <dgm:cxn modelId="{4887C4A2-0C5F-4648-AEE4-ABBBD6CC815B}" type="presOf" srcId="{3E0A9340-E5B9-41B9-9C9A-F77C4799390E}" destId="{C7BA5007-4A3D-4A5E-A57C-1EBF70BE2C46}" srcOrd="0" destOrd="2" presId="urn:microsoft.com/office/officeart/2005/8/layout/hList1"/>
    <dgm:cxn modelId="{AA38F1B3-8FCD-4F94-AE48-2F8D1A3F9D54}" srcId="{37BEA55F-972A-44BE-8DE2-20F4D49F2025}" destId="{475B6EDD-CE56-47AF-A09A-BCF031DAE027}" srcOrd="0" destOrd="0" parTransId="{F1098479-8542-4B8A-B91D-27BBC5A32EFA}" sibTransId="{4D5D116A-0E5C-405C-A25D-E20DCBB5C819}"/>
    <dgm:cxn modelId="{2B33BBB9-BB84-46FA-9561-64B5FBFB907E}" srcId="{D7E13B7A-960A-439F-B513-C7FC5562A22D}" destId="{ECD96078-F6F3-427E-A01E-0F4FED232C05}" srcOrd="3" destOrd="0" parTransId="{B50BA539-631B-44B1-9583-3A8FDEDEBDEF}" sibTransId="{018F4699-A9BF-4C2D-B43B-9FCD967A5B5B}"/>
    <dgm:cxn modelId="{BB09F5BF-5277-4C27-B289-CFA4FC54AB07}" type="presOf" srcId="{FC1998D8-0B90-47DD-8C86-118F78BA072C}" destId="{F1BFE54C-F659-4AE2-BE2A-4D49027E0464}" srcOrd="0" destOrd="1" presId="urn:microsoft.com/office/officeart/2005/8/layout/hList1"/>
    <dgm:cxn modelId="{981A0FC9-8AF1-4BF1-A9A8-18D09A9CDFEE}" srcId="{ECD96078-F6F3-427E-A01E-0F4FED232C05}" destId="{5382A93D-B381-4029-8BA1-192187ADE6C4}" srcOrd="0" destOrd="0" parTransId="{51A5C894-9B9D-46C8-B568-3901C3FFD95B}" sibTransId="{E7281029-8344-4C2B-9B79-43CF0868BC78}"/>
    <dgm:cxn modelId="{FF93E0CA-F882-46B2-9BE7-AC24A90948D8}" type="presOf" srcId="{C4481E95-1252-40CC-BEEF-AFE82FDA123A}" destId="{0C0CE3BF-50FD-475E-9F09-669761E9AD5F}" srcOrd="0" destOrd="0" presId="urn:microsoft.com/office/officeart/2005/8/layout/hList1"/>
    <dgm:cxn modelId="{CEA3F8EF-A139-438E-8664-3BE179FCB894}" srcId="{61E8415D-A8D1-432C-AC9A-2830C77DBCBA}" destId="{B05BA067-E85B-44CD-B174-31DD0A243BF7}" srcOrd="1" destOrd="0" parTransId="{24E7B8B5-98CE-49EF-B3A3-A1C9E4FBBA6B}" sibTransId="{42A339DA-E585-469E-B2F4-FFCA82C6BB64}"/>
    <dgm:cxn modelId="{24682CF3-37FF-4642-8B90-A51BC1771EB5}" srcId="{61E8415D-A8D1-432C-AC9A-2830C77DBCBA}" destId="{2E0B1590-841A-4D23-BE5C-908C6998225A}" srcOrd="2" destOrd="0" parTransId="{AB3F5B6E-5262-4923-B473-4C2B9288F1B4}" sibTransId="{C76CADF6-8AC7-4FB4-9DFF-C9CCF05A97DC}"/>
    <dgm:cxn modelId="{221CE8FA-A030-4D61-B323-8AA895BFDAB7}" srcId="{D7E13B7A-960A-439F-B513-C7FC5562A22D}" destId="{3EF724F2-F048-41AB-8D2A-FAEEF2CD8836}" srcOrd="0" destOrd="0" parTransId="{728D460E-850C-4D48-971E-73EDF4432FA8}" sibTransId="{AF9B4A14-9378-4B22-B886-CD570D689043}"/>
    <dgm:cxn modelId="{DD6A4AFE-753F-4336-B1DC-1C6B54BCC512}" type="presOf" srcId="{E9290487-5B64-40F8-8BEE-D0912E23C695}" destId="{F1BFE54C-F659-4AE2-BE2A-4D49027E0464}" srcOrd="0" destOrd="0" presId="urn:microsoft.com/office/officeart/2005/8/layout/hList1"/>
    <dgm:cxn modelId="{A02DD92C-9078-482F-A2AF-938F23B2B931}" type="presParOf" srcId="{05A6CE24-A691-45E1-BD94-EB5030C243A9}" destId="{3C80E136-7995-4E8D-9616-C9021F9D5861}" srcOrd="0" destOrd="0" presId="urn:microsoft.com/office/officeart/2005/8/layout/hList1"/>
    <dgm:cxn modelId="{B48C6FDE-6771-49D6-AB1F-85E6994BA35A}" type="presParOf" srcId="{3C80E136-7995-4E8D-9616-C9021F9D5861}" destId="{86052BC0-F338-4D68-8C6F-F8249CDEA705}" srcOrd="0" destOrd="0" presId="urn:microsoft.com/office/officeart/2005/8/layout/hList1"/>
    <dgm:cxn modelId="{BDA55F9E-05CA-4E45-80BB-432B5B330244}" type="presParOf" srcId="{3C80E136-7995-4E8D-9616-C9021F9D5861}" destId="{C7BA5007-4A3D-4A5E-A57C-1EBF70BE2C46}" srcOrd="1" destOrd="0" presId="urn:microsoft.com/office/officeart/2005/8/layout/hList1"/>
    <dgm:cxn modelId="{B83F0E5A-6380-4B1B-904F-E7EDE877C337}" type="presParOf" srcId="{05A6CE24-A691-45E1-BD94-EB5030C243A9}" destId="{6CBE5A19-AB28-45D5-8EB4-F03453E9B1C2}" srcOrd="1" destOrd="0" presId="urn:microsoft.com/office/officeart/2005/8/layout/hList1"/>
    <dgm:cxn modelId="{EA559EC3-B53E-4F6E-8438-525B422E0720}" type="presParOf" srcId="{05A6CE24-A691-45E1-BD94-EB5030C243A9}" destId="{772CE34B-6B1F-45C8-903F-D1C2DB4D35B6}" srcOrd="2" destOrd="0" presId="urn:microsoft.com/office/officeart/2005/8/layout/hList1"/>
    <dgm:cxn modelId="{664A6608-BABB-44E0-8A09-885377CB0712}" type="presParOf" srcId="{772CE34B-6B1F-45C8-903F-D1C2DB4D35B6}" destId="{BECAFD59-B6D3-4AFC-83C2-9A9676C5104F}" srcOrd="0" destOrd="0" presId="urn:microsoft.com/office/officeart/2005/8/layout/hList1"/>
    <dgm:cxn modelId="{2AE2340D-39E5-4113-8422-68E7B3DC934E}" type="presParOf" srcId="{772CE34B-6B1F-45C8-903F-D1C2DB4D35B6}" destId="{F1BFE54C-F659-4AE2-BE2A-4D49027E0464}" srcOrd="1" destOrd="0" presId="urn:microsoft.com/office/officeart/2005/8/layout/hList1"/>
    <dgm:cxn modelId="{AB1C0F96-0F7C-4DCD-BDF3-2B5E2FCAD2A6}" type="presParOf" srcId="{05A6CE24-A691-45E1-BD94-EB5030C243A9}" destId="{72BACF26-B470-4680-B3DC-90B156946F7D}" srcOrd="3" destOrd="0" presId="urn:microsoft.com/office/officeart/2005/8/layout/hList1"/>
    <dgm:cxn modelId="{DBEDD94A-515B-4451-BDE3-ECE550F54659}" type="presParOf" srcId="{05A6CE24-A691-45E1-BD94-EB5030C243A9}" destId="{DF8681DE-239B-42E4-99C6-19C8008423E2}" srcOrd="4" destOrd="0" presId="urn:microsoft.com/office/officeart/2005/8/layout/hList1"/>
    <dgm:cxn modelId="{E2EE68DF-5084-4392-BA62-A22FDC652AC1}" type="presParOf" srcId="{DF8681DE-239B-42E4-99C6-19C8008423E2}" destId="{0C0CE3BF-50FD-475E-9F09-669761E9AD5F}" srcOrd="0" destOrd="0" presId="urn:microsoft.com/office/officeart/2005/8/layout/hList1"/>
    <dgm:cxn modelId="{245A1317-01EE-4FA2-A27E-62CAA6F98407}" type="presParOf" srcId="{DF8681DE-239B-42E4-99C6-19C8008423E2}" destId="{2E4831B8-7752-4AED-BB74-A31BD4169ED5}" srcOrd="1" destOrd="0" presId="urn:microsoft.com/office/officeart/2005/8/layout/hList1"/>
    <dgm:cxn modelId="{239F5B15-2CFC-44A7-9D46-D33ADD440B81}" type="presParOf" srcId="{05A6CE24-A691-45E1-BD94-EB5030C243A9}" destId="{EE342278-E4EF-4DD8-ADDC-C85DA627415B}" srcOrd="5" destOrd="0" presId="urn:microsoft.com/office/officeart/2005/8/layout/hList1"/>
    <dgm:cxn modelId="{A7F58E58-761C-4306-BE9F-B2FAA62BA5D0}" type="presParOf" srcId="{05A6CE24-A691-45E1-BD94-EB5030C243A9}" destId="{61C0BBCE-8344-4797-ACA2-183A2918928D}" srcOrd="6" destOrd="0" presId="urn:microsoft.com/office/officeart/2005/8/layout/hList1"/>
    <dgm:cxn modelId="{D5987BDA-CE4A-4A82-B714-0EF5AD1C9E10}" type="presParOf" srcId="{61C0BBCE-8344-4797-ACA2-183A2918928D}" destId="{F4E4158F-F778-4F5C-A012-13E208595BC8}" srcOrd="0" destOrd="0" presId="urn:microsoft.com/office/officeart/2005/8/layout/hList1"/>
    <dgm:cxn modelId="{BCB3C1EB-28EE-4B8F-A2F0-4F6A0740DE7A}" type="presParOf" srcId="{61C0BBCE-8344-4797-ACA2-183A2918928D}" destId="{F0AA70B1-00C0-4B84-9A02-BE7EF834EF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C98362-0E0E-4146-B1D7-BE6FA8D56A5B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E0D813E7-7A0A-473D-9C17-2E7612DDEE14}">
      <dgm:prSet phldrT="[Text]"/>
      <dgm:spPr/>
      <dgm:t>
        <a:bodyPr/>
        <a:lstStyle/>
        <a:p>
          <a:r>
            <a:rPr lang="en-US" dirty="0"/>
            <a:t>Federalist</a:t>
          </a:r>
        </a:p>
        <a:p>
          <a:r>
            <a:rPr lang="en-US" dirty="0"/>
            <a:t>For the ratification</a:t>
          </a:r>
        </a:p>
      </dgm:t>
    </dgm:pt>
    <dgm:pt modelId="{460E863E-0B50-4582-8FC1-F2330557B837}" type="parTrans" cxnId="{12838E4F-9A65-44A1-B0F5-4252BDF8CC11}">
      <dgm:prSet/>
      <dgm:spPr/>
      <dgm:t>
        <a:bodyPr/>
        <a:lstStyle/>
        <a:p>
          <a:endParaRPr lang="en-US"/>
        </a:p>
      </dgm:t>
    </dgm:pt>
    <dgm:pt modelId="{FCD51CFC-4DC2-447E-83F2-9D1BED9FCF46}" type="sibTrans" cxnId="{12838E4F-9A65-44A1-B0F5-4252BDF8CC11}">
      <dgm:prSet/>
      <dgm:spPr/>
      <dgm:t>
        <a:bodyPr/>
        <a:lstStyle/>
        <a:p>
          <a:endParaRPr lang="en-US"/>
        </a:p>
      </dgm:t>
    </dgm:pt>
    <dgm:pt modelId="{F4721C8A-E3DB-40F9-B539-C1D692EB8383}">
      <dgm:prSet phldrT="[Text]"/>
      <dgm:spPr/>
      <dgm:t>
        <a:bodyPr/>
        <a:lstStyle/>
        <a:p>
          <a:r>
            <a:rPr lang="en-US" dirty="0"/>
            <a:t>Constitution</a:t>
          </a:r>
        </a:p>
      </dgm:t>
    </dgm:pt>
    <dgm:pt modelId="{2E1C6497-B240-45F5-AFE3-8C6DDD3B10EC}" type="parTrans" cxnId="{0BB0B1EA-9DEA-464D-83EF-56F82679F352}">
      <dgm:prSet/>
      <dgm:spPr/>
      <dgm:t>
        <a:bodyPr/>
        <a:lstStyle/>
        <a:p>
          <a:endParaRPr lang="en-US"/>
        </a:p>
      </dgm:t>
    </dgm:pt>
    <dgm:pt modelId="{0190DA2F-8703-4266-AABE-5E342CB600AE}" type="sibTrans" cxnId="{0BB0B1EA-9DEA-464D-83EF-56F82679F352}">
      <dgm:prSet/>
      <dgm:spPr/>
      <dgm:t>
        <a:bodyPr/>
        <a:lstStyle/>
        <a:p>
          <a:endParaRPr lang="en-US"/>
        </a:p>
      </dgm:t>
    </dgm:pt>
    <dgm:pt modelId="{A2626FA5-58A2-4C6A-8745-93B41CB861F9}">
      <dgm:prSet phldrT="[Text]"/>
      <dgm:spPr/>
      <dgm:t>
        <a:bodyPr/>
        <a:lstStyle/>
        <a:p>
          <a:r>
            <a:rPr lang="en-US" dirty="0"/>
            <a:t>Anti-Federalist</a:t>
          </a:r>
        </a:p>
        <a:p>
          <a:r>
            <a:rPr lang="en-US" dirty="0"/>
            <a:t>Not for the ratification</a:t>
          </a:r>
        </a:p>
      </dgm:t>
    </dgm:pt>
    <dgm:pt modelId="{DAADB4DA-228C-497E-9FE9-E7B1B86218F4}" type="parTrans" cxnId="{F9231A56-0AD8-47F0-A231-17849AE0B29F}">
      <dgm:prSet/>
      <dgm:spPr/>
      <dgm:t>
        <a:bodyPr/>
        <a:lstStyle/>
        <a:p>
          <a:endParaRPr lang="en-US"/>
        </a:p>
      </dgm:t>
    </dgm:pt>
    <dgm:pt modelId="{426A0F30-32C6-4A3B-A852-B59F2B783EF1}" type="sibTrans" cxnId="{F9231A56-0AD8-47F0-A231-17849AE0B29F}">
      <dgm:prSet/>
      <dgm:spPr/>
      <dgm:t>
        <a:bodyPr/>
        <a:lstStyle/>
        <a:p>
          <a:endParaRPr lang="en-US"/>
        </a:p>
      </dgm:t>
    </dgm:pt>
    <dgm:pt modelId="{072E5A65-8F94-4DBE-85F8-0CB53F7148DD}" type="pres">
      <dgm:prSet presAssocID="{46C98362-0E0E-4146-B1D7-BE6FA8D56A5B}" presName="Name0" presStyleCnt="0">
        <dgm:presLayoutVars>
          <dgm:chMax val="7"/>
          <dgm:dir/>
          <dgm:resizeHandles val="exact"/>
        </dgm:presLayoutVars>
      </dgm:prSet>
      <dgm:spPr/>
    </dgm:pt>
    <dgm:pt modelId="{4EB62E0A-F5CE-4CA1-8A7E-0BE033F39BB5}" type="pres">
      <dgm:prSet presAssocID="{46C98362-0E0E-4146-B1D7-BE6FA8D56A5B}" presName="ellipse1" presStyleLbl="vennNode1" presStyleIdx="0" presStyleCnt="3">
        <dgm:presLayoutVars>
          <dgm:bulletEnabled val="1"/>
        </dgm:presLayoutVars>
      </dgm:prSet>
      <dgm:spPr/>
    </dgm:pt>
    <dgm:pt modelId="{986D23C8-757A-43A9-817C-5A89BE89B039}" type="pres">
      <dgm:prSet presAssocID="{46C98362-0E0E-4146-B1D7-BE6FA8D56A5B}" presName="ellipse2" presStyleLbl="vennNode1" presStyleIdx="1" presStyleCnt="3">
        <dgm:presLayoutVars>
          <dgm:bulletEnabled val="1"/>
        </dgm:presLayoutVars>
      </dgm:prSet>
      <dgm:spPr/>
    </dgm:pt>
    <dgm:pt modelId="{78CDD17C-3940-4901-ADB5-50D429D9FC6D}" type="pres">
      <dgm:prSet presAssocID="{46C98362-0E0E-4146-B1D7-BE6FA8D56A5B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12838E4F-9A65-44A1-B0F5-4252BDF8CC11}" srcId="{46C98362-0E0E-4146-B1D7-BE6FA8D56A5B}" destId="{E0D813E7-7A0A-473D-9C17-2E7612DDEE14}" srcOrd="0" destOrd="0" parTransId="{460E863E-0B50-4582-8FC1-F2330557B837}" sibTransId="{FCD51CFC-4DC2-447E-83F2-9D1BED9FCF46}"/>
    <dgm:cxn modelId="{F9231A56-0AD8-47F0-A231-17849AE0B29F}" srcId="{46C98362-0E0E-4146-B1D7-BE6FA8D56A5B}" destId="{A2626FA5-58A2-4C6A-8745-93B41CB861F9}" srcOrd="2" destOrd="0" parTransId="{DAADB4DA-228C-497E-9FE9-E7B1B86218F4}" sibTransId="{426A0F30-32C6-4A3B-A852-B59F2B783EF1}"/>
    <dgm:cxn modelId="{F0DE26A7-8189-4515-A714-87510A047A7B}" type="presOf" srcId="{A2626FA5-58A2-4C6A-8745-93B41CB861F9}" destId="{78CDD17C-3940-4901-ADB5-50D429D9FC6D}" srcOrd="0" destOrd="0" presId="urn:microsoft.com/office/officeart/2005/8/layout/rings+Icon"/>
    <dgm:cxn modelId="{78D2AAEA-1491-4E71-A9D2-113F5A5C2BE8}" type="presOf" srcId="{46C98362-0E0E-4146-B1D7-BE6FA8D56A5B}" destId="{072E5A65-8F94-4DBE-85F8-0CB53F7148DD}" srcOrd="0" destOrd="0" presId="urn:microsoft.com/office/officeart/2005/8/layout/rings+Icon"/>
    <dgm:cxn modelId="{0BB0B1EA-9DEA-464D-83EF-56F82679F352}" srcId="{46C98362-0E0E-4146-B1D7-BE6FA8D56A5B}" destId="{F4721C8A-E3DB-40F9-B539-C1D692EB8383}" srcOrd="1" destOrd="0" parTransId="{2E1C6497-B240-45F5-AFE3-8C6DDD3B10EC}" sibTransId="{0190DA2F-8703-4266-AABE-5E342CB600AE}"/>
    <dgm:cxn modelId="{75B77EFD-4AE9-46C2-A229-A615054B9C57}" type="presOf" srcId="{E0D813E7-7A0A-473D-9C17-2E7612DDEE14}" destId="{4EB62E0A-F5CE-4CA1-8A7E-0BE033F39BB5}" srcOrd="0" destOrd="0" presId="urn:microsoft.com/office/officeart/2005/8/layout/rings+Icon"/>
    <dgm:cxn modelId="{1641A9FD-4CB3-48A8-9EE9-0FC545BABCB5}" type="presOf" srcId="{F4721C8A-E3DB-40F9-B539-C1D692EB8383}" destId="{986D23C8-757A-43A9-817C-5A89BE89B039}" srcOrd="0" destOrd="0" presId="urn:microsoft.com/office/officeart/2005/8/layout/rings+Icon"/>
    <dgm:cxn modelId="{908DCAC7-39B1-4E12-9C0E-716EDD2FD1B1}" type="presParOf" srcId="{072E5A65-8F94-4DBE-85F8-0CB53F7148DD}" destId="{4EB62E0A-F5CE-4CA1-8A7E-0BE033F39BB5}" srcOrd="0" destOrd="0" presId="urn:microsoft.com/office/officeart/2005/8/layout/rings+Icon"/>
    <dgm:cxn modelId="{0FDD52C9-180D-4223-A4DB-4F90058EEEDD}" type="presParOf" srcId="{072E5A65-8F94-4DBE-85F8-0CB53F7148DD}" destId="{986D23C8-757A-43A9-817C-5A89BE89B039}" srcOrd="1" destOrd="0" presId="urn:microsoft.com/office/officeart/2005/8/layout/rings+Icon"/>
    <dgm:cxn modelId="{146B6671-3322-4716-A0F5-ECFA13D51279}" type="presParOf" srcId="{072E5A65-8F94-4DBE-85F8-0CB53F7148DD}" destId="{78CDD17C-3940-4901-ADB5-50D429D9FC6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009941-27BC-4C7C-9871-313194ABB22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69E61-5EAD-46BC-8FA7-64EC473F21C5}">
      <dgm:prSet phldrT="[Text]"/>
      <dgm:spPr/>
      <dgm:t>
        <a:bodyPr/>
        <a:lstStyle/>
        <a:p>
          <a:r>
            <a:rPr lang="en-US" dirty="0"/>
            <a:t>Federalist</a:t>
          </a:r>
        </a:p>
      </dgm:t>
    </dgm:pt>
    <dgm:pt modelId="{7FD1418E-BBF0-49FE-864F-F48DCCE54B8A}" type="parTrans" cxnId="{D4C09A86-2741-45E9-97F1-6E131FA0C132}">
      <dgm:prSet/>
      <dgm:spPr/>
      <dgm:t>
        <a:bodyPr/>
        <a:lstStyle/>
        <a:p>
          <a:endParaRPr lang="en-US"/>
        </a:p>
      </dgm:t>
    </dgm:pt>
    <dgm:pt modelId="{767C53F0-0B5A-4A76-A29D-3262F975E036}" type="sibTrans" cxnId="{D4C09A86-2741-45E9-97F1-6E131FA0C132}">
      <dgm:prSet/>
      <dgm:spPr/>
      <dgm:t>
        <a:bodyPr/>
        <a:lstStyle/>
        <a:p>
          <a:endParaRPr lang="en-US"/>
        </a:p>
      </dgm:t>
    </dgm:pt>
    <dgm:pt modelId="{C1555E84-32D3-4435-8179-125BDA1CBC25}">
      <dgm:prSet phldrT="[Text]" custT="1"/>
      <dgm:spPr/>
      <dgm:t>
        <a:bodyPr/>
        <a:lstStyle/>
        <a:p>
          <a:r>
            <a:rPr lang="en-US" sz="1200" dirty="0"/>
            <a:t>Headed by Alexander Hamilton</a:t>
          </a:r>
        </a:p>
      </dgm:t>
    </dgm:pt>
    <dgm:pt modelId="{47842A34-DE2E-4BF7-B9C9-E6786AAD4005}" type="parTrans" cxnId="{1F04993E-7555-45A1-A4DA-30CBF25E5CBE}">
      <dgm:prSet/>
      <dgm:spPr/>
      <dgm:t>
        <a:bodyPr/>
        <a:lstStyle/>
        <a:p>
          <a:endParaRPr lang="en-US"/>
        </a:p>
      </dgm:t>
    </dgm:pt>
    <dgm:pt modelId="{32BB6BF3-EA7C-478E-95B8-5DCFDCC4F4BD}" type="sibTrans" cxnId="{1F04993E-7555-45A1-A4DA-30CBF25E5CBE}">
      <dgm:prSet/>
      <dgm:spPr/>
      <dgm:t>
        <a:bodyPr/>
        <a:lstStyle/>
        <a:p>
          <a:endParaRPr lang="en-US"/>
        </a:p>
      </dgm:t>
    </dgm:pt>
    <dgm:pt modelId="{63B1D916-C74D-4E42-BFF8-38B8E1183904}">
      <dgm:prSet phldrT="[Text]"/>
      <dgm:spPr/>
      <dgm:t>
        <a:bodyPr/>
        <a:lstStyle/>
        <a:p>
          <a:r>
            <a:rPr lang="en-US" dirty="0"/>
            <a:t>Democratic-Republicans</a:t>
          </a:r>
        </a:p>
      </dgm:t>
    </dgm:pt>
    <dgm:pt modelId="{B0F330CF-3D41-49BF-BFD4-4E9B5D0DCBB1}" type="parTrans" cxnId="{AEFAE034-0E3D-44B7-B3F4-8D532D70BC30}">
      <dgm:prSet/>
      <dgm:spPr/>
      <dgm:t>
        <a:bodyPr/>
        <a:lstStyle/>
        <a:p>
          <a:endParaRPr lang="en-US"/>
        </a:p>
      </dgm:t>
    </dgm:pt>
    <dgm:pt modelId="{0D849183-1C01-47F1-BE11-931FED7E8356}" type="sibTrans" cxnId="{AEFAE034-0E3D-44B7-B3F4-8D532D70BC30}">
      <dgm:prSet/>
      <dgm:spPr/>
      <dgm:t>
        <a:bodyPr/>
        <a:lstStyle/>
        <a:p>
          <a:endParaRPr lang="en-US"/>
        </a:p>
      </dgm:t>
    </dgm:pt>
    <dgm:pt modelId="{8490A0DE-0809-4D0A-86BB-F9053BAA078E}">
      <dgm:prSet phldrT="[Text]" custT="1"/>
      <dgm:spPr/>
      <dgm:t>
        <a:bodyPr/>
        <a:lstStyle/>
        <a:p>
          <a:r>
            <a:rPr lang="en-US" sz="1200" dirty="0"/>
            <a:t>Led by Thomas Jefferson</a:t>
          </a:r>
        </a:p>
      </dgm:t>
    </dgm:pt>
    <dgm:pt modelId="{6D27A227-E5A5-49AE-A864-A2C7732D1D23}" type="parTrans" cxnId="{EC22D4F7-5ED1-44AC-BAB5-7661F104A254}">
      <dgm:prSet/>
      <dgm:spPr/>
      <dgm:t>
        <a:bodyPr/>
        <a:lstStyle/>
        <a:p>
          <a:endParaRPr lang="en-US"/>
        </a:p>
      </dgm:t>
    </dgm:pt>
    <dgm:pt modelId="{F9B65BF1-D489-4D22-9C78-81D852E10C2B}" type="sibTrans" cxnId="{EC22D4F7-5ED1-44AC-BAB5-7661F104A254}">
      <dgm:prSet/>
      <dgm:spPr/>
      <dgm:t>
        <a:bodyPr/>
        <a:lstStyle/>
        <a:p>
          <a:endParaRPr lang="en-US"/>
        </a:p>
      </dgm:t>
    </dgm:pt>
    <dgm:pt modelId="{9CC2A61E-75C4-42E4-B30E-73DF28A0E611}">
      <dgm:prSet custT="1"/>
      <dgm:spPr/>
      <dgm:t>
        <a:bodyPr/>
        <a:lstStyle/>
        <a:p>
          <a:r>
            <a:rPr lang="en-US" sz="1200" dirty="0"/>
            <a:t>Countries upper class</a:t>
          </a:r>
        </a:p>
      </dgm:t>
    </dgm:pt>
    <dgm:pt modelId="{B3E30C8F-6147-426E-872F-EECCE1D6E375}" type="parTrans" cxnId="{0580E89E-CDE2-4CBC-9853-92D061CE7A6C}">
      <dgm:prSet/>
      <dgm:spPr/>
      <dgm:t>
        <a:bodyPr/>
        <a:lstStyle/>
        <a:p>
          <a:endParaRPr lang="en-US"/>
        </a:p>
      </dgm:t>
    </dgm:pt>
    <dgm:pt modelId="{93E02004-BBFD-4CAE-A521-2BD4C6724260}" type="sibTrans" cxnId="{0580E89E-CDE2-4CBC-9853-92D061CE7A6C}">
      <dgm:prSet/>
      <dgm:spPr/>
      <dgm:t>
        <a:bodyPr/>
        <a:lstStyle/>
        <a:p>
          <a:endParaRPr lang="en-US"/>
        </a:p>
      </dgm:t>
    </dgm:pt>
    <dgm:pt modelId="{8E311EAC-A886-4108-BB6C-667387B826F5}">
      <dgm:prSet custT="1"/>
      <dgm:spPr/>
      <dgm:t>
        <a:bodyPr/>
        <a:lstStyle/>
        <a:p>
          <a:r>
            <a:rPr lang="en-US" sz="1200" dirty="0"/>
            <a:t>Supported strong national government</a:t>
          </a:r>
        </a:p>
      </dgm:t>
    </dgm:pt>
    <dgm:pt modelId="{8F54E3B7-B393-446F-8EBF-0C29C571C672}" type="parTrans" cxnId="{998D7D46-CE9D-4CCF-8661-24C06A92B521}">
      <dgm:prSet/>
      <dgm:spPr/>
      <dgm:t>
        <a:bodyPr/>
        <a:lstStyle/>
        <a:p>
          <a:endParaRPr lang="en-US"/>
        </a:p>
      </dgm:t>
    </dgm:pt>
    <dgm:pt modelId="{C9A3C29D-BA25-4879-9B08-D470E895F41F}" type="sibTrans" cxnId="{998D7D46-CE9D-4CCF-8661-24C06A92B521}">
      <dgm:prSet/>
      <dgm:spPr/>
      <dgm:t>
        <a:bodyPr/>
        <a:lstStyle/>
        <a:p>
          <a:endParaRPr lang="en-US"/>
        </a:p>
      </dgm:t>
    </dgm:pt>
    <dgm:pt modelId="{41B53957-BBA4-43DB-A90F-8982B318B91E}">
      <dgm:prSet custT="1"/>
      <dgm:spPr/>
      <dgm:t>
        <a:bodyPr/>
        <a:lstStyle/>
        <a:p>
          <a:r>
            <a:rPr lang="en-US" sz="1200" dirty="0"/>
            <a:t>Policies filtered towards solving the nation’s economic problems</a:t>
          </a:r>
        </a:p>
      </dgm:t>
    </dgm:pt>
    <dgm:pt modelId="{7C622B31-B0DD-4EED-8132-5CABB93FF9FA}" type="parTrans" cxnId="{AEE6933B-A35D-437C-9CDC-C207226A2A1C}">
      <dgm:prSet/>
      <dgm:spPr/>
      <dgm:t>
        <a:bodyPr/>
        <a:lstStyle/>
        <a:p>
          <a:endParaRPr lang="en-US"/>
        </a:p>
      </dgm:t>
    </dgm:pt>
    <dgm:pt modelId="{D86ECA95-E506-4AA6-9AD4-4B16FD1ED6AD}" type="sibTrans" cxnId="{AEE6933B-A35D-437C-9CDC-C207226A2A1C}">
      <dgm:prSet/>
      <dgm:spPr/>
      <dgm:t>
        <a:bodyPr/>
        <a:lstStyle/>
        <a:p>
          <a:endParaRPr lang="en-US"/>
        </a:p>
      </dgm:t>
    </dgm:pt>
    <dgm:pt modelId="{A69E190A-1055-4943-A189-4C2A9B516725}">
      <dgm:prSet custT="1"/>
      <dgm:spPr/>
      <dgm:t>
        <a:bodyPr/>
        <a:lstStyle/>
        <a:p>
          <a:r>
            <a:rPr lang="en-US" sz="1200" dirty="0"/>
            <a:t>Appealed to business interests</a:t>
          </a:r>
        </a:p>
      </dgm:t>
    </dgm:pt>
    <dgm:pt modelId="{B8F66983-5AEE-4283-8CA4-705F5CCB44A8}" type="parTrans" cxnId="{C728C69D-5CEB-48FE-9336-C1310A9F5B37}">
      <dgm:prSet/>
      <dgm:spPr/>
      <dgm:t>
        <a:bodyPr/>
        <a:lstStyle/>
        <a:p>
          <a:endParaRPr lang="en-US"/>
        </a:p>
      </dgm:t>
    </dgm:pt>
    <dgm:pt modelId="{DFF26804-6FB0-4882-8E05-264CC7E0306E}" type="sibTrans" cxnId="{C728C69D-5CEB-48FE-9336-C1310A9F5B37}">
      <dgm:prSet/>
      <dgm:spPr/>
      <dgm:t>
        <a:bodyPr/>
        <a:lstStyle/>
        <a:p>
          <a:endParaRPr lang="en-US"/>
        </a:p>
      </dgm:t>
    </dgm:pt>
    <dgm:pt modelId="{4B89D096-B429-41CC-BECB-303E3E685080}">
      <dgm:prSet custT="1"/>
      <dgm:spPr/>
      <dgm:t>
        <a:bodyPr/>
        <a:lstStyle/>
        <a:p>
          <a:r>
            <a:rPr lang="en-US" sz="1200" dirty="0"/>
            <a:t>Looked at as the “common man”</a:t>
          </a:r>
        </a:p>
      </dgm:t>
    </dgm:pt>
    <dgm:pt modelId="{F1C5CEC6-39F0-4161-897A-B9CFBD6A3DCE}" type="parTrans" cxnId="{AA5AC5A3-8DF5-4D55-905E-AED51187BAC8}">
      <dgm:prSet/>
      <dgm:spPr/>
      <dgm:t>
        <a:bodyPr/>
        <a:lstStyle/>
        <a:p>
          <a:endParaRPr lang="en-US"/>
        </a:p>
      </dgm:t>
    </dgm:pt>
    <dgm:pt modelId="{051CCEEA-0B6C-42E8-90D4-C4B5F36B6214}" type="sibTrans" cxnId="{AA5AC5A3-8DF5-4D55-905E-AED51187BAC8}">
      <dgm:prSet/>
      <dgm:spPr/>
      <dgm:t>
        <a:bodyPr/>
        <a:lstStyle/>
        <a:p>
          <a:endParaRPr lang="en-US"/>
        </a:p>
      </dgm:t>
    </dgm:pt>
    <dgm:pt modelId="{9FD6FB03-FF9F-4C2B-9DE8-65EBDF318674}">
      <dgm:prSet custT="1"/>
      <dgm:spPr/>
      <dgm:t>
        <a:bodyPr/>
        <a:lstStyle/>
        <a:p>
          <a:r>
            <a:rPr lang="en-US" sz="1200" dirty="0"/>
            <a:t>Limited role of government</a:t>
          </a:r>
        </a:p>
      </dgm:t>
    </dgm:pt>
    <dgm:pt modelId="{1769B722-3D52-4485-9BEB-7857F96747A9}" type="parTrans" cxnId="{4E11C509-0D11-49F7-9A59-49DEB6F0FA30}">
      <dgm:prSet/>
      <dgm:spPr/>
      <dgm:t>
        <a:bodyPr/>
        <a:lstStyle/>
        <a:p>
          <a:endParaRPr lang="en-US"/>
        </a:p>
      </dgm:t>
    </dgm:pt>
    <dgm:pt modelId="{9D64A425-6056-41FE-AB0D-88B5AC097997}" type="sibTrans" cxnId="{4E11C509-0D11-49F7-9A59-49DEB6F0FA30}">
      <dgm:prSet/>
      <dgm:spPr/>
      <dgm:t>
        <a:bodyPr/>
        <a:lstStyle/>
        <a:p>
          <a:endParaRPr lang="en-US"/>
        </a:p>
      </dgm:t>
    </dgm:pt>
    <dgm:pt modelId="{E537A1C1-C336-4DA0-8886-0E735E26034F}">
      <dgm:prSet custT="1"/>
      <dgm:spPr/>
      <dgm:t>
        <a:bodyPr/>
        <a:lstStyle/>
        <a:p>
          <a:r>
            <a:rPr lang="en-US" sz="1200" dirty="0"/>
            <a:t>Strict constructionist</a:t>
          </a:r>
        </a:p>
      </dgm:t>
    </dgm:pt>
    <dgm:pt modelId="{A2553F54-A1BC-4D8D-810B-0097C8C5DC94}" type="parTrans" cxnId="{FF76B88A-0D8C-40E7-A5E9-4BFF1A562B8D}">
      <dgm:prSet/>
      <dgm:spPr/>
      <dgm:t>
        <a:bodyPr/>
        <a:lstStyle/>
        <a:p>
          <a:endParaRPr lang="en-US"/>
        </a:p>
      </dgm:t>
    </dgm:pt>
    <dgm:pt modelId="{1EE1A6AE-A466-4B60-A1AD-E71B33022BB9}" type="sibTrans" cxnId="{FF76B88A-0D8C-40E7-A5E9-4BFF1A562B8D}">
      <dgm:prSet/>
      <dgm:spPr/>
      <dgm:t>
        <a:bodyPr/>
        <a:lstStyle/>
        <a:p>
          <a:endParaRPr lang="en-US"/>
        </a:p>
      </dgm:t>
    </dgm:pt>
    <dgm:pt modelId="{D4AE0272-7475-4BFD-A6C4-9285D9C71D1B}">
      <dgm:prSet custT="1"/>
      <dgm:spPr/>
      <dgm:t>
        <a:bodyPr/>
        <a:lstStyle/>
        <a:p>
          <a:r>
            <a:rPr lang="en-US" sz="1200" dirty="0"/>
            <a:t>Followers were farmers, merchants, and middle class</a:t>
          </a:r>
        </a:p>
      </dgm:t>
    </dgm:pt>
    <dgm:pt modelId="{FAE7AD4A-222D-4373-83B5-31642EA052A5}" type="parTrans" cxnId="{7DC0D52F-A16C-4612-B5EA-527D34CC5A0F}">
      <dgm:prSet/>
      <dgm:spPr/>
      <dgm:t>
        <a:bodyPr/>
        <a:lstStyle/>
        <a:p>
          <a:endParaRPr lang="en-US"/>
        </a:p>
      </dgm:t>
    </dgm:pt>
    <dgm:pt modelId="{FCC54848-A18A-4439-A076-DFF1799EEE9D}" type="sibTrans" cxnId="{7DC0D52F-A16C-4612-B5EA-527D34CC5A0F}">
      <dgm:prSet/>
      <dgm:spPr/>
      <dgm:t>
        <a:bodyPr/>
        <a:lstStyle/>
        <a:p>
          <a:endParaRPr lang="en-US"/>
        </a:p>
      </dgm:t>
    </dgm:pt>
    <dgm:pt modelId="{62683D79-955F-4036-BFD6-4731B90E623A}">
      <dgm:prSet custT="1"/>
      <dgm:spPr/>
      <dgm:t>
        <a:bodyPr/>
        <a:lstStyle/>
        <a:p>
          <a:r>
            <a:rPr lang="en-US" sz="1200" dirty="0"/>
            <a:t>Disapproved of a powerful President – Congress should be the main component</a:t>
          </a:r>
        </a:p>
      </dgm:t>
    </dgm:pt>
    <dgm:pt modelId="{25B0B767-705C-48B0-B2B1-D1449DDB604B}" type="parTrans" cxnId="{05465B6E-961A-446A-BD6B-A5776DFAF89C}">
      <dgm:prSet/>
      <dgm:spPr/>
      <dgm:t>
        <a:bodyPr/>
        <a:lstStyle/>
        <a:p>
          <a:endParaRPr lang="en-US"/>
        </a:p>
      </dgm:t>
    </dgm:pt>
    <dgm:pt modelId="{729BF18F-AB4E-426B-BB56-36979E10C77B}" type="sibTrans" cxnId="{05465B6E-961A-446A-BD6B-A5776DFAF89C}">
      <dgm:prSet/>
      <dgm:spPr/>
      <dgm:t>
        <a:bodyPr/>
        <a:lstStyle/>
        <a:p>
          <a:endParaRPr lang="en-US"/>
        </a:p>
      </dgm:t>
    </dgm:pt>
    <dgm:pt modelId="{1F04236A-9741-48E5-BF6E-A4CDA5A63346}" type="pres">
      <dgm:prSet presAssocID="{B4009941-27BC-4C7C-9871-313194ABB22C}" presName="Name0" presStyleCnt="0">
        <dgm:presLayoutVars>
          <dgm:dir/>
          <dgm:animLvl val="lvl"/>
          <dgm:resizeHandles/>
        </dgm:presLayoutVars>
      </dgm:prSet>
      <dgm:spPr/>
    </dgm:pt>
    <dgm:pt modelId="{8F458B6B-9FC6-4AD6-8E86-0EB03306BAFF}" type="pres">
      <dgm:prSet presAssocID="{FC869E61-5EAD-46BC-8FA7-64EC473F21C5}" presName="linNode" presStyleCnt="0"/>
      <dgm:spPr/>
    </dgm:pt>
    <dgm:pt modelId="{63EF3415-4C70-4CE0-82B4-83967612911B}" type="pres">
      <dgm:prSet presAssocID="{FC869E61-5EAD-46BC-8FA7-64EC473F21C5}" presName="parentShp" presStyleLbl="node1" presStyleIdx="0" presStyleCnt="2">
        <dgm:presLayoutVars>
          <dgm:bulletEnabled val="1"/>
        </dgm:presLayoutVars>
      </dgm:prSet>
      <dgm:spPr/>
    </dgm:pt>
    <dgm:pt modelId="{3018B17B-CC88-46E1-9D34-B40A73019B66}" type="pres">
      <dgm:prSet presAssocID="{FC869E61-5EAD-46BC-8FA7-64EC473F21C5}" presName="childShp" presStyleLbl="bgAccFollowNode1" presStyleIdx="0" presStyleCnt="2">
        <dgm:presLayoutVars>
          <dgm:bulletEnabled val="1"/>
        </dgm:presLayoutVars>
      </dgm:prSet>
      <dgm:spPr/>
    </dgm:pt>
    <dgm:pt modelId="{DB471B25-D28B-4259-AA16-3B6819692F34}" type="pres">
      <dgm:prSet presAssocID="{767C53F0-0B5A-4A76-A29D-3262F975E036}" presName="spacing" presStyleCnt="0"/>
      <dgm:spPr/>
    </dgm:pt>
    <dgm:pt modelId="{3A9459E9-0068-41D2-9D3E-769AF05414A1}" type="pres">
      <dgm:prSet presAssocID="{63B1D916-C74D-4E42-BFF8-38B8E1183904}" presName="linNode" presStyleCnt="0"/>
      <dgm:spPr/>
    </dgm:pt>
    <dgm:pt modelId="{71EAD2AE-6010-4AFB-BC10-DE103DDCDF18}" type="pres">
      <dgm:prSet presAssocID="{63B1D916-C74D-4E42-BFF8-38B8E1183904}" presName="parentShp" presStyleLbl="node1" presStyleIdx="1" presStyleCnt="2">
        <dgm:presLayoutVars>
          <dgm:bulletEnabled val="1"/>
        </dgm:presLayoutVars>
      </dgm:prSet>
      <dgm:spPr/>
    </dgm:pt>
    <dgm:pt modelId="{D9675D78-A8AD-4747-ADB7-F60F8934DCA9}" type="pres">
      <dgm:prSet presAssocID="{63B1D916-C74D-4E42-BFF8-38B8E118390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6323604-F9D2-48DA-8F3A-646A4BC9568C}" type="presOf" srcId="{C1555E84-32D3-4435-8179-125BDA1CBC25}" destId="{3018B17B-CC88-46E1-9D34-B40A73019B66}" srcOrd="0" destOrd="0" presId="urn:microsoft.com/office/officeart/2005/8/layout/vList6"/>
    <dgm:cxn modelId="{4E11C509-0D11-49F7-9A59-49DEB6F0FA30}" srcId="{63B1D916-C74D-4E42-BFF8-38B8E1183904}" destId="{9FD6FB03-FF9F-4C2B-9DE8-65EBDF318674}" srcOrd="2" destOrd="0" parTransId="{1769B722-3D52-4485-9BEB-7857F96747A9}" sibTransId="{9D64A425-6056-41FE-AB0D-88B5AC097997}"/>
    <dgm:cxn modelId="{44EFD71A-1FA7-4542-B8AA-C6504EBAC696}" type="presOf" srcId="{D4AE0272-7475-4BFD-A6C4-9285D9C71D1B}" destId="{D9675D78-A8AD-4747-ADB7-F60F8934DCA9}" srcOrd="0" destOrd="4" presId="urn:microsoft.com/office/officeart/2005/8/layout/vList6"/>
    <dgm:cxn modelId="{57FB0225-7FF0-41F2-AE68-0BC519FDF071}" type="presOf" srcId="{B4009941-27BC-4C7C-9871-313194ABB22C}" destId="{1F04236A-9741-48E5-BF6E-A4CDA5A63346}" srcOrd="0" destOrd="0" presId="urn:microsoft.com/office/officeart/2005/8/layout/vList6"/>
    <dgm:cxn modelId="{7DC0D52F-A16C-4612-B5EA-527D34CC5A0F}" srcId="{63B1D916-C74D-4E42-BFF8-38B8E1183904}" destId="{D4AE0272-7475-4BFD-A6C4-9285D9C71D1B}" srcOrd="4" destOrd="0" parTransId="{FAE7AD4A-222D-4373-83B5-31642EA052A5}" sibTransId="{FCC54848-A18A-4439-A076-DFF1799EEE9D}"/>
    <dgm:cxn modelId="{AEFAE034-0E3D-44B7-B3F4-8D532D70BC30}" srcId="{B4009941-27BC-4C7C-9871-313194ABB22C}" destId="{63B1D916-C74D-4E42-BFF8-38B8E1183904}" srcOrd="1" destOrd="0" parTransId="{B0F330CF-3D41-49BF-BFD4-4E9B5D0DCBB1}" sibTransId="{0D849183-1C01-47F1-BE11-931FED7E8356}"/>
    <dgm:cxn modelId="{AEE6933B-A35D-437C-9CDC-C207226A2A1C}" srcId="{FC869E61-5EAD-46BC-8FA7-64EC473F21C5}" destId="{41B53957-BBA4-43DB-A90F-8982B318B91E}" srcOrd="3" destOrd="0" parTransId="{7C622B31-B0DD-4EED-8132-5CABB93FF9FA}" sibTransId="{D86ECA95-E506-4AA6-9AD4-4B16FD1ED6AD}"/>
    <dgm:cxn modelId="{1F04993E-7555-45A1-A4DA-30CBF25E5CBE}" srcId="{FC869E61-5EAD-46BC-8FA7-64EC473F21C5}" destId="{C1555E84-32D3-4435-8179-125BDA1CBC25}" srcOrd="0" destOrd="0" parTransId="{47842A34-DE2E-4BF7-B9C9-E6786AAD4005}" sibTransId="{32BB6BF3-EA7C-478E-95B8-5DCFDCC4F4BD}"/>
    <dgm:cxn modelId="{A1AD1865-13D2-4676-8F40-1B9CDFF46812}" type="presOf" srcId="{8490A0DE-0809-4D0A-86BB-F9053BAA078E}" destId="{D9675D78-A8AD-4747-ADB7-F60F8934DCA9}" srcOrd="0" destOrd="0" presId="urn:microsoft.com/office/officeart/2005/8/layout/vList6"/>
    <dgm:cxn modelId="{998D7D46-CE9D-4CCF-8661-24C06A92B521}" srcId="{FC869E61-5EAD-46BC-8FA7-64EC473F21C5}" destId="{8E311EAC-A886-4108-BB6C-667387B826F5}" srcOrd="2" destOrd="0" parTransId="{8F54E3B7-B393-446F-8EBF-0C29C571C672}" sibTransId="{C9A3C29D-BA25-4879-9B08-D470E895F41F}"/>
    <dgm:cxn modelId="{BE4BA54D-BE11-4607-84A1-B1AD8CCE183F}" type="presOf" srcId="{9CC2A61E-75C4-42E4-B30E-73DF28A0E611}" destId="{3018B17B-CC88-46E1-9D34-B40A73019B66}" srcOrd="0" destOrd="1" presId="urn:microsoft.com/office/officeart/2005/8/layout/vList6"/>
    <dgm:cxn modelId="{05465B6E-961A-446A-BD6B-A5776DFAF89C}" srcId="{63B1D916-C74D-4E42-BFF8-38B8E1183904}" destId="{62683D79-955F-4036-BFD6-4731B90E623A}" srcOrd="5" destOrd="0" parTransId="{25B0B767-705C-48B0-B2B1-D1449DDB604B}" sibTransId="{729BF18F-AB4E-426B-BB56-36979E10C77B}"/>
    <dgm:cxn modelId="{B9B75C71-9D1A-4F08-B6DE-B4A41FFF7241}" type="presOf" srcId="{8E311EAC-A886-4108-BB6C-667387B826F5}" destId="{3018B17B-CC88-46E1-9D34-B40A73019B66}" srcOrd="0" destOrd="2" presId="urn:microsoft.com/office/officeart/2005/8/layout/vList6"/>
    <dgm:cxn modelId="{D8D9E351-B8ED-4AD4-B94A-D28B490FF407}" type="presOf" srcId="{41B53957-BBA4-43DB-A90F-8982B318B91E}" destId="{3018B17B-CC88-46E1-9D34-B40A73019B66}" srcOrd="0" destOrd="3" presId="urn:microsoft.com/office/officeart/2005/8/layout/vList6"/>
    <dgm:cxn modelId="{AA8DC852-D7E2-4876-BB14-9A8888BC2AEA}" type="presOf" srcId="{A69E190A-1055-4943-A189-4C2A9B516725}" destId="{3018B17B-CC88-46E1-9D34-B40A73019B66}" srcOrd="0" destOrd="4" presId="urn:microsoft.com/office/officeart/2005/8/layout/vList6"/>
    <dgm:cxn modelId="{C49DC459-7A48-459D-8EC1-ACCFC299E362}" type="presOf" srcId="{E537A1C1-C336-4DA0-8886-0E735E26034F}" destId="{D9675D78-A8AD-4747-ADB7-F60F8934DCA9}" srcOrd="0" destOrd="3" presId="urn:microsoft.com/office/officeart/2005/8/layout/vList6"/>
    <dgm:cxn modelId="{D4C09A86-2741-45E9-97F1-6E131FA0C132}" srcId="{B4009941-27BC-4C7C-9871-313194ABB22C}" destId="{FC869E61-5EAD-46BC-8FA7-64EC473F21C5}" srcOrd="0" destOrd="0" parTransId="{7FD1418E-BBF0-49FE-864F-F48DCCE54B8A}" sibTransId="{767C53F0-0B5A-4A76-A29D-3262F975E036}"/>
    <dgm:cxn modelId="{FF76B88A-0D8C-40E7-A5E9-4BFF1A562B8D}" srcId="{63B1D916-C74D-4E42-BFF8-38B8E1183904}" destId="{E537A1C1-C336-4DA0-8886-0E735E26034F}" srcOrd="3" destOrd="0" parTransId="{A2553F54-A1BC-4D8D-810B-0097C8C5DC94}" sibTransId="{1EE1A6AE-A466-4B60-A1AD-E71B33022BB9}"/>
    <dgm:cxn modelId="{E9AC138C-0653-4187-A62C-1D5A27CF06E5}" type="presOf" srcId="{9FD6FB03-FF9F-4C2B-9DE8-65EBDF318674}" destId="{D9675D78-A8AD-4747-ADB7-F60F8934DCA9}" srcOrd="0" destOrd="2" presId="urn:microsoft.com/office/officeart/2005/8/layout/vList6"/>
    <dgm:cxn modelId="{C728C69D-5CEB-48FE-9336-C1310A9F5B37}" srcId="{FC869E61-5EAD-46BC-8FA7-64EC473F21C5}" destId="{A69E190A-1055-4943-A189-4C2A9B516725}" srcOrd="4" destOrd="0" parTransId="{B8F66983-5AEE-4283-8CA4-705F5CCB44A8}" sibTransId="{DFF26804-6FB0-4882-8E05-264CC7E0306E}"/>
    <dgm:cxn modelId="{0580E89E-CDE2-4CBC-9853-92D061CE7A6C}" srcId="{FC869E61-5EAD-46BC-8FA7-64EC473F21C5}" destId="{9CC2A61E-75C4-42E4-B30E-73DF28A0E611}" srcOrd="1" destOrd="0" parTransId="{B3E30C8F-6147-426E-872F-EECCE1D6E375}" sibTransId="{93E02004-BBFD-4CAE-A521-2BD4C6724260}"/>
    <dgm:cxn modelId="{AA5AC5A3-8DF5-4D55-905E-AED51187BAC8}" srcId="{63B1D916-C74D-4E42-BFF8-38B8E1183904}" destId="{4B89D096-B429-41CC-BECB-303E3E685080}" srcOrd="1" destOrd="0" parTransId="{F1C5CEC6-39F0-4161-897A-B9CFBD6A3DCE}" sibTransId="{051CCEEA-0B6C-42E8-90D4-C4B5F36B6214}"/>
    <dgm:cxn modelId="{AD24DEBB-D2A6-4294-8A77-2B49AA0D9624}" type="presOf" srcId="{63B1D916-C74D-4E42-BFF8-38B8E1183904}" destId="{71EAD2AE-6010-4AFB-BC10-DE103DDCDF18}" srcOrd="0" destOrd="0" presId="urn:microsoft.com/office/officeart/2005/8/layout/vList6"/>
    <dgm:cxn modelId="{D0A178DC-E998-4922-8CFE-859C587E96E9}" type="presOf" srcId="{FC869E61-5EAD-46BC-8FA7-64EC473F21C5}" destId="{63EF3415-4C70-4CE0-82B4-83967612911B}" srcOrd="0" destOrd="0" presId="urn:microsoft.com/office/officeart/2005/8/layout/vList6"/>
    <dgm:cxn modelId="{D8F539E3-400C-4CEE-9F92-11E66EDBD7F6}" type="presOf" srcId="{62683D79-955F-4036-BFD6-4731B90E623A}" destId="{D9675D78-A8AD-4747-ADB7-F60F8934DCA9}" srcOrd="0" destOrd="5" presId="urn:microsoft.com/office/officeart/2005/8/layout/vList6"/>
    <dgm:cxn modelId="{6C1EBEE6-CA86-41D6-A879-D5737AF49557}" type="presOf" srcId="{4B89D096-B429-41CC-BECB-303E3E685080}" destId="{D9675D78-A8AD-4747-ADB7-F60F8934DCA9}" srcOrd="0" destOrd="1" presId="urn:microsoft.com/office/officeart/2005/8/layout/vList6"/>
    <dgm:cxn modelId="{EC22D4F7-5ED1-44AC-BAB5-7661F104A254}" srcId="{63B1D916-C74D-4E42-BFF8-38B8E1183904}" destId="{8490A0DE-0809-4D0A-86BB-F9053BAA078E}" srcOrd="0" destOrd="0" parTransId="{6D27A227-E5A5-49AE-A864-A2C7732D1D23}" sibTransId="{F9B65BF1-D489-4D22-9C78-81D852E10C2B}"/>
    <dgm:cxn modelId="{F9553738-1CAE-4017-8208-7DE443E5DF8E}" type="presParOf" srcId="{1F04236A-9741-48E5-BF6E-A4CDA5A63346}" destId="{8F458B6B-9FC6-4AD6-8E86-0EB03306BAFF}" srcOrd="0" destOrd="0" presId="urn:microsoft.com/office/officeart/2005/8/layout/vList6"/>
    <dgm:cxn modelId="{EADF3C2F-5D39-45BB-8394-DDB8ED387D65}" type="presParOf" srcId="{8F458B6B-9FC6-4AD6-8E86-0EB03306BAFF}" destId="{63EF3415-4C70-4CE0-82B4-83967612911B}" srcOrd="0" destOrd="0" presId="urn:microsoft.com/office/officeart/2005/8/layout/vList6"/>
    <dgm:cxn modelId="{4D274D97-4699-4614-8038-1CF52514A6C2}" type="presParOf" srcId="{8F458B6B-9FC6-4AD6-8E86-0EB03306BAFF}" destId="{3018B17B-CC88-46E1-9D34-B40A73019B66}" srcOrd="1" destOrd="0" presId="urn:microsoft.com/office/officeart/2005/8/layout/vList6"/>
    <dgm:cxn modelId="{DDEA1203-2F03-47EE-99C3-1F54FB06A96F}" type="presParOf" srcId="{1F04236A-9741-48E5-BF6E-A4CDA5A63346}" destId="{DB471B25-D28B-4259-AA16-3B6819692F34}" srcOrd="1" destOrd="0" presId="urn:microsoft.com/office/officeart/2005/8/layout/vList6"/>
    <dgm:cxn modelId="{42F2CDF9-25EE-4ED8-A112-2BF5A9EF6C88}" type="presParOf" srcId="{1F04236A-9741-48E5-BF6E-A4CDA5A63346}" destId="{3A9459E9-0068-41D2-9D3E-769AF05414A1}" srcOrd="2" destOrd="0" presId="urn:microsoft.com/office/officeart/2005/8/layout/vList6"/>
    <dgm:cxn modelId="{22D1C824-0E98-4D47-8583-8DCCF75FBE87}" type="presParOf" srcId="{3A9459E9-0068-41D2-9D3E-769AF05414A1}" destId="{71EAD2AE-6010-4AFB-BC10-DE103DDCDF18}" srcOrd="0" destOrd="0" presId="urn:microsoft.com/office/officeart/2005/8/layout/vList6"/>
    <dgm:cxn modelId="{87986FC8-0D19-4B34-A540-F919EDC9C1F5}" type="presParOf" srcId="{3A9459E9-0068-41D2-9D3E-769AF05414A1}" destId="{D9675D78-A8AD-4747-ADB7-F60F8934DC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975DAB-F07E-446D-AB61-C3ED107199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A7E0AD5-04EC-407E-A9A1-D04DBBCC06DC}">
      <dgm:prSet phldrT="[Text]"/>
      <dgm:spPr/>
      <dgm:t>
        <a:bodyPr/>
        <a:lstStyle/>
        <a:p>
          <a:r>
            <a:rPr lang="en-US" dirty="0"/>
            <a:t>Preferences are voiced to political parties</a:t>
          </a:r>
        </a:p>
      </dgm:t>
    </dgm:pt>
    <dgm:pt modelId="{5D40AF21-710F-44C4-A1EB-88CE17E1F107}" type="parTrans" cxnId="{48C2101E-EF57-407C-B2D6-7C9D5AB0FB27}">
      <dgm:prSet/>
      <dgm:spPr/>
      <dgm:t>
        <a:bodyPr/>
        <a:lstStyle/>
        <a:p>
          <a:endParaRPr lang="en-US"/>
        </a:p>
      </dgm:t>
    </dgm:pt>
    <dgm:pt modelId="{92CD9F76-A5D3-4C29-9709-86F1414B12B1}" type="sibTrans" cxnId="{48C2101E-EF57-407C-B2D6-7C9D5AB0FB27}">
      <dgm:prSet/>
      <dgm:spPr/>
      <dgm:t>
        <a:bodyPr/>
        <a:lstStyle/>
        <a:p>
          <a:endParaRPr lang="en-US"/>
        </a:p>
      </dgm:t>
    </dgm:pt>
    <dgm:pt modelId="{F5C8DB42-5A56-44C3-83C2-97D50890DAA0}">
      <dgm:prSet phldrT="[Text]"/>
      <dgm:spPr/>
      <dgm:t>
        <a:bodyPr/>
        <a:lstStyle/>
        <a:p>
          <a:r>
            <a:rPr lang="en-US" dirty="0"/>
            <a:t>Specific political issues are resolved</a:t>
          </a:r>
        </a:p>
      </dgm:t>
    </dgm:pt>
    <dgm:pt modelId="{D5EE2E8A-B035-48FB-A3B6-93472658A2F3}" type="parTrans" cxnId="{D4856B08-823B-4CDB-9F8C-3BC75D09598C}">
      <dgm:prSet/>
      <dgm:spPr/>
      <dgm:t>
        <a:bodyPr/>
        <a:lstStyle/>
        <a:p>
          <a:endParaRPr lang="en-US"/>
        </a:p>
      </dgm:t>
    </dgm:pt>
    <dgm:pt modelId="{310EA219-1FB1-4697-AEF4-8B70C7D24382}" type="sibTrans" cxnId="{D4856B08-823B-4CDB-9F8C-3BC75D09598C}">
      <dgm:prSet/>
      <dgm:spPr/>
      <dgm:t>
        <a:bodyPr/>
        <a:lstStyle/>
        <a:p>
          <a:endParaRPr lang="en-US"/>
        </a:p>
      </dgm:t>
    </dgm:pt>
    <dgm:pt modelId="{17B5E812-A257-4EA6-802F-E9B3A2DFC1E1}">
      <dgm:prSet phldrT="[Text]"/>
      <dgm:spPr/>
      <dgm:t>
        <a:bodyPr/>
        <a:lstStyle/>
        <a:p>
          <a:r>
            <a:rPr lang="en-US" dirty="0"/>
            <a:t>Now is basis for policy/change</a:t>
          </a:r>
        </a:p>
      </dgm:t>
    </dgm:pt>
    <dgm:pt modelId="{EA9948C8-58A4-4D28-BBAF-A32038A20A72}" type="parTrans" cxnId="{B48FACC7-BBC1-4F26-9309-FD80041682FE}">
      <dgm:prSet/>
      <dgm:spPr/>
      <dgm:t>
        <a:bodyPr/>
        <a:lstStyle/>
        <a:p>
          <a:endParaRPr lang="en-US"/>
        </a:p>
      </dgm:t>
    </dgm:pt>
    <dgm:pt modelId="{787233B8-3645-4054-9941-15CD61B9976F}" type="sibTrans" cxnId="{B48FACC7-BBC1-4F26-9309-FD80041682FE}">
      <dgm:prSet/>
      <dgm:spPr/>
      <dgm:t>
        <a:bodyPr/>
        <a:lstStyle/>
        <a:p>
          <a:endParaRPr lang="en-US"/>
        </a:p>
      </dgm:t>
    </dgm:pt>
    <dgm:pt modelId="{1A1CDAAC-00A4-4EE8-8AF5-0DDBD0786253}" type="pres">
      <dgm:prSet presAssocID="{5D975DAB-F07E-446D-AB61-C3ED1071990F}" presName="CompostProcess" presStyleCnt="0">
        <dgm:presLayoutVars>
          <dgm:dir/>
          <dgm:resizeHandles val="exact"/>
        </dgm:presLayoutVars>
      </dgm:prSet>
      <dgm:spPr/>
    </dgm:pt>
    <dgm:pt modelId="{19DEE5E5-C2A3-4531-A26B-A3B130B0D3E4}" type="pres">
      <dgm:prSet presAssocID="{5D975DAB-F07E-446D-AB61-C3ED1071990F}" presName="arrow" presStyleLbl="bgShp" presStyleIdx="0" presStyleCnt="1"/>
      <dgm:spPr/>
    </dgm:pt>
    <dgm:pt modelId="{2E4F9466-291B-4AA1-832E-57DCA7ACC35B}" type="pres">
      <dgm:prSet presAssocID="{5D975DAB-F07E-446D-AB61-C3ED1071990F}" presName="linearProcess" presStyleCnt="0"/>
      <dgm:spPr/>
    </dgm:pt>
    <dgm:pt modelId="{F522967C-9109-4D7D-8470-9F6E515B01AF}" type="pres">
      <dgm:prSet presAssocID="{5A7E0AD5-04EC-407E-A9A1-D04DBBCC06DC}" presName="textNode" presStyleLbl="node1" presStyleIdx="0" presStyleCnt="3">
        <dgm:presLayoutVars>
          <dgm:bulletEnabled val="1"/>
        </dgm:presLayoutVars>
      </dgm:prSet>
      <dgm:spPr/>
    </dgm:pt>
    <dgm:pt modelId="{9A396C51-3856-41E8-B017-F8759707B3D8}" type="pres">
      <dgm:prSet presAssocID="{92CD9F76-A5D3-4C29-9709-86F1414B12B1}" presName="sibTrans" presStyleCnt="0"/>
      <dgm:spPr/>
    </dgm:pt>
    <dgm:pt modelId="{47DB0791-C0CD-40DF-800B-7156C4472AFA}" type="pres">
      <dgm:prSet presAssocID="{F5C8DB42-5A56-44C3-83C2-97D50890DAA0}" presName="textNode" presStyleLbl="node1" presStyleIdx="1" presStyleCnt="3">
        <dgm:presLayoutVars>
          <dgm:bulletEnabled val="1"/>
        </dgm:presLayoutVars>
      </dgm:prSet>
      <dgm:spPr/>
    </dgm:pt>
    <dgm:pt modelId="{7EC396BE-0539-4F2D-81F7-0A6281FA6E9E}" type="pres">
      <dgm:prSet presAssocID="{310EA219-1FB1-4697-AEF4-8B70C7D24382}" presName="sibTrans" presStyleCnt="0"/>
      <dgm:spPr/>
    </dgm:pt>
    <dgm:pt modelId="{90861CFE-91EA-40CC-9191-639BA92D85F0}" type="pres">
      <dgm:prSet presAssocID="{17B5E812-A257-4EA6-802F-E9B3A2DFC1E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4856B08-823B-4CDB-9F8C-3BC75D09598C}" srcId="{5D975DAB-F07E-446D-AB61-C3ED1071990F}" destId="{F5C8DB42-5A56-44C3-83C2-97D50890DAA0}" srcOrd="1" destOrd="0" parTransId="{D5EE2E8A-B035-48FB-A3B6-93472658A2F3}" sibTransId="{310EA219-1FB1-4697-AEF4-8B70C7D24382}"/>
    <dgm:cxn modelId="{48C2101E-EF57-407C-B2D6-7C9D5AB0FB27}" srcId="{5D975DAB-F07E-446D-AB61-C3ED1071990F}" destId="{5A7E0AD5-04EC-407E-A9A1-D04DBBCC06DC}" srcOrd="0" destOrd="0" parTransId="{5D40AF21-710F-44C4-A1EB-88CE17E1F107}" sibTransId="{92CD9F76-A5D3-4C29-9709-86F1414B12B1}"/>
    <dgm:cxn modelId="{C3BE7835-A4AF-499C-86FE-9FD7C0E8EB36}" type="presOf" srcId="{17B5E812-A257-4EA6-802F-E9B3A2DFC1E1}" destId="{90861CFE-91EA-40CC-9191-639BA92D85F0}" srcOrd="0" destOrd="0" presId="urn:microsoft.com/office/officeart/2005/8/layout/hProcess9"/>
    <dgm:cxn modelId="{311D0E5D-3051-43B9-BA4B-044324834181}" type="presOf" srcId="{5A7E0AD5-04EC-407E-A9A1-D04DBBCC06DC}" destId="{F522967C-9109-4D7D-8470-9F6E515B01AF}" srcOrd="0" destOrd="0" presId="urn:microsoft.com/office/officeart/2005/8/layout/hProcess9"/>
    <dgm:cxn modelId="{F190A760-44D8-463C-B9AA-1406A39F83A6}" type="presOf" srcId="{F5C8DB42-5A56-44C3-83C2-97D50890DAA0}" destId="{47DB0791-C0CD-40DF-800B-7156C4472AFA}" srcOrd="0" destOrd="0" presId="urn:microsoft.com/office/officeart/2005/8/layout/hProcess9"/>
    <dgm:cxn modelId="{8424B0A3-F8E2-46A1-B755-940FD778ECA9}" type="presOf" srcId="{5D975DAB-F07E-446D-AB61-C3ED1071990F}" destId="{1A1CDAAC-00A4-4EE8-8AF5-0DDBD0786253}" srcOrd="0" destOrd="0" presId="urn:microsoft.com/office/officeart/2005/8/layout/hProcess9"/>
    <dgm:cxn modelId="{B48FACC7-BBC1-4F26-9309-FD80041682FE}" srcId="{5D975DAB-F07E-446D-AB61-C3ED1071990F}" destId="{17B5E812-A257-4EA6-802F-E9B3A2DFC1E1}" srcOrd="2" destOrd="0" parTransId="{EA9948C8-58A4-4D28-BBAF-A32038A20A72}" sibTransId="{787233B8-3645-4054-9941-15CD61B9976F}"/>
    <dgm:cxn modelId="{D69CF4B9-5367-4A25-A0BD-27635EC11C88}" type="presParOf" srcId="{1A1CDAAC-00A4-4EE8-8AF5-0DDBD0786253}" destId="{19DEE5E5-C2A3-4531-A26B-A3B130B0D3E4}" srcOrd="0" destOrd="0" presId="urn:microsoft.com/office/officeart/2005/8/layout/hProcess9"/>
    <dgm:cxn modelId="{724DC00C-5D60-46D5-ADC7-07E2DD0EE5C6}" type="presParOf" srcId="{1A1CDAAC-00A4-4EE8-8AF5-0DDBD0786253}" destId="{2E4F9466-291B-4AA1-832E-57DCA7ACC35B}" srcOrd="1" destOrd="0" presId="urn:microsoft.com/office/officeart/2005/8/layout/hProcess9"/>
    <dgm:cxn modelId="{637575A8-FA48-4792-8D76-8A8A2E246D41}" type="presParOf" srcId="{2E4F9466-291B-4AA1-832E-57DCA7ACC35B}" destId="{F522967C-9109-4D7D-8470-9F6E515B01AF}" srcOrd="0" destOrd="0" presId="urn:microsoft.com/office/officeart/2005/8/layout/hProcess9"/>
    <dgm:cxn modelId="{085D22AA-1CFA-4781-8410-47528FEFDD11}" type="presParOf" srcId="{2E4F9466-291B-4AA1-832E-57DCA7ACC35B}" destId="{9A396C51-3856-41E8-B017-F8759707B3D8}" srcOrd="1" destOrd="0" presId="urn:microsoft.com/office/officeart/2005/8/layout/hProcess9"/>
    <dgm:cxn modelId="{937DFE6C-2444-4B7D-9051-793F6A34B41F}" type="presParOf" srcId="{2E4F9466-291B-4AA1-832E-57DCA7ACC35B}" destId="{47DB0791-C0CD-40DF-800B-7156C4472AFA}" srcOrd="2" destOrd="0" presId="urn:microsoft.com/office/officeart/2005/8/layout/hProcess9"/>
    <dgm:cxn modelId="{061B38B1-C214-45FD-9F1D-3ACD2140EE70}" type="presParOf" srcId="{2E4F9466-291B-4AA1-832E-57DCA7ACC35B}" destId="{7EC396BE-0539-4F2D-81F7-0A6281FA6E9E}" srcOrd="3" destOrd="0" presId="urn:microsoft.com/office/officeart/2005/8/layout/hProcess9"/>
    <dgm:cxn modelId="{8225DAD0-6B93-4CE2-B299-F9AE14EE8F93}" type="presParOf" srcId="{2E4F9466-291B-4AA1-832E-57DCA7ACC35B}" destId="{90861CFE-91EA-40CC-9191-639BA92D85F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46216F-AEEA-42E5-B6C3-9CE79797396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928C6-187A-4C7E-BACB-858A3E1FC1A1}">
      <dgm:prSet phldrT="[Text]"/>
      <dgm:spPr/>
      <dgm:t>
        <a:bodyPr/>
        <a:lstStyle/>
        <a:p>
          <a:r>
            <a:rPr lang="en-US" dirty="0"/>
            <a:t>Platform: Government </a:t>
          </a:r>
        </a:p>
      </dgm:t>
    </dgm:pt>
    <dgm:pt modelId="{F3328E4A-73C6-4A31-AA7D-54F01C398645}" type="parTrans" cxnId="{FEC292A1-8818-4340-A29F-D3CA9E6C60C5}">
      <dgm:prSet/>
      <dgm:spPr/>
      <dgm:t>
        <a:bodyPr/>
        <a:lstStyle/>
        <a:p>
          <a:endParaRPr lang="en-US"/>
        </a:p>
      </dgm:t>
    </dgm:pt>
    <dgm:pt modelId="{B4BA63E3-852B-4E61-8C5A-F96D64D6B6C5}" type="sibTrans" cxnId="{FEC292A1-8818-4340-A29F-D3CA9E6C60C5}">
      <dgm:prSet/>
      <dgm:spPr/>
      <dgm:t>
        <a:bodyPr/>
        <a:lstStyle/>
        <a:p>
          <a:endParaRPr lang="en-US"/>
        </a:p>
      </dgm:t>
    </dgm:pt>
    <dgm:pt modelId="{4079B899-77D3-435A-B988-158581A9BF6B}">
      <dgm:prSet phldrT="[Text]"/>
      <dgm:spPr/>
      <dgm:t>
        <a:bodyPr/>
        <a:lstStyle/>
        <a:p>
          <a:r>
            <a:rPr lang="en-US" dirty="0"/>
            <a:t>Stands for less government</a:t>
          </a:r>
        </a:p>
      </dgm:t>
    </dgm:pt>
    <dgm:pt modelId="{78E7222C-FF36-45BE-A2F3-29BAB33CB983}" type="parTrans" cxnId="{BD80B370-DA23-460E-BE66-88DCCF0AB433}">
      <dgm:prSet/>
      <dgm:spPr/>
      <dgm:t>
        <a:bodyPr/>
        <a:lstStyle/>
        <a:p>
          <a:endParaRPr lang="en-US"/>
        </a:p>
      </dgm:t>
    </dgm:pt>
    <dgm:pt modelId="{BADCD172-90EB-4C6B-95E5-66DC30D2354B}" type="sibTrans" cxnId="{BD80B370-DA23-460E-BE66-88DCCF0AB433}">
      <dgm:prSet/>
      <dgm:spPr/>
      <dgm:t>
        <a:bodyPr/>
        <a:lstStyle/>
        <a:p>
          <a:endParaRPr lang="en-US"/>
        </a:p>
      </dgm:t>
    </dgm:pt>
    <dgm:pt modelId="{1771404A-9147-40B5-85B4-DDDBBF6C8AB4}">
      <dgm:prSet phldrT="[Text]"/>
      <dgm:spPr/>
      <dgm:t>
        <a:bodyPr/>
        <a:lstStyle/>
        <a:p>
          <a:r>
            <a:rPr lang="en-US" dirty="0"/>
            <a:t>Supports government involvement</a:t>
          </a:r>
        </a:p>
      </dgm:t>
    </dgm:pt>
    <dgm:pt modelId="{197745C1-178A-47FD-A7BE-F8C7B0E09ED2}" type="parTrans" cxnId="{19102C32-2D56-489A-B659-23D0141F4ACC}">
      <dgm:prSet/>
      <dgm:spPr/>
      <dgm:t>
        <a:bodyPr/>
        <a:lstStyle/>
        <a:p>
          <a:endParaRPr lang="en-US"/>
        </a:p>
      </dgm:t>
    </dgm:pt>
    <dgm:pt modelId="{E47136F7-CBCE-4002-9567-D8D8FCCC0D1E}" type="sibTrans" cxnId="{19102C32-2D56-489A-B659-23D0141F4ACC}">
      <dgm:prSet/>
      <dgm:spPr/>
      <dgm:t>
        <a:bodyPr/>
        <a:lstStyle/>
        <a:p>
          <a:endParaRPr lang="en-US"/>
        </a:p>
      </dgm:t>
    </dgm:pt>
    <dgm:pt modelId="{19CEC0DA-1022-47CF-9E58-E5B37695BF76}" type="pres">
      <dgm:prSet presAssocID="{7046216F-AEEA-42E5-B6C3-9CE7979739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16F2020-27ED-4F83-BD8F-044A0CA33D52}" type="pres">
      <dgm:prSet presAssocID="{E12928C6-187A-4C7E-BACB-858A3E1FC1A1}" presName="root" presStyleCnt="0">
        <dgm:presLayoutVars>
          <dgm:chMax/>
          <dgm:chPref val="4"/>
        </dgm:presLayoutVars>
      </dgm:prSet>
      <dgm:spPr/>
    </dgm:pt>
    <dgm:pt modelId="{5A80F6B4-E676-4197-AB8C-4821998FE067}" type="pres">
      <dgm:prSet presAssocID="{E12928C6-187A-4C7E-BACB-858A3E1FC1A1}" presName="rootComposite" presStyleCnt="0">
        <dgm:presLayoutVars/>
      </dgm:prSet>
      <dgm:spPr/>
    </dgm:pt>
    <dgm:pt modelId="{0756B61E-8FEF-4013-A815-83BBB87E2271}" type="pres">
      <dgm:prSet presAssocID="{E12928C6-187A-4C7E-BACB-858A3E1FC1A1}" presName="rootText" presStyleLbl="node0" presStyleIdx="0" presStyleCnt="1">
        <dgm:presLayoutVars>
          <dgm:chMax/>
          <dgm:chPref val="4"/>
        </dgm:presLayoutVars>
      </dgm:prSet>
      <dgm:spPr/>
    </dgm:pt>
    <dgm:pt modelId="{05D0B04D-F874-4241-AB30-D4072423529D}" type="pres">
      <dgm:prSet presAssocID="{E12928C6-187A-4C7E-BACB-858A3E1FC1A1}" presName="childShape" presStyleCnt="0">
        <dgm:presLayoutVars>
          <dgm:chMax val="0"/>
          <dgm:chPref val="0"/>
        </dgm:presLayoutVars>
      </dgm:prSet>
      <dgm:spPr/>
    </dgm:pt>
    <dgm:pt modelId="{FFEF868D-5F56-4327-9310-6903725372F1}" type="pres">
      <dgm:prSet presAssocID="{4079B899-77D3-435A-B988-158581A9BF6B}" presName="childComposite" presStyleCnt="0">
        <dgm:presLayoutVars>
          <dgm:chMax val="0"/>
          <dgm:chPref val="0"/>
        </dgm:presLayoutVars>
      </dgm:prSet>
      <dgm:spPr/>
    </dgm:pt>
    <dgm:pt modelId="{83866A22-8CAA-43C8-B9E5-EB0B9B7363E9}" type="pres">
      <dgm:prSet presAssocID="{4079B899-77D3-435A-B988-158581A9BF6B}" presName="Image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000" r="-8000"/>
          </a:stretch>
        </a:blipFill>
      </dgm:spPr>
    </dgm:pt>
    <dgm:pt modelId="{E307C6FE-3E4F-43A0-AB91-595C1CA1B640}" type="pres">
      <dgm:prSet presAssocID="{4079B899-77D3-435A-B988-158581A9BF6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C8A67116-550F-4A98-9314-D02DBB53639A}" type="pres">
      <dgm:prSet presAssocID="{1771404A-9147-40B5-85B4-DDDBBF6C8AB4}" presName="childComposite" presStyleCnt="0">
        <dgm:presLayoutVars>
          <dgm:chMax val="0"/>
          <dgm:chPref val="0"/>
        </dgm:presLayoutVars>
      </dgm:prSet>
      <dgm:spPr/>
    </dgm:pt>
    <dgm:pt modelId="{EBD16515-C844-4E41-BBD2-D707630E990A}" type="pres">
      <dgm:prSet presAssocID="{1771404A-9147-40B5-85B4-DDDBBF6C8AB4}" presName="Image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</dgm:spPr>
    </dgm:pt>
    <dgm:pt modelId="{68A5FBAC-C18E-4093-9E7B-6DCE13EED47F}" type="pres">
      <dgm:prSet presAssocID="{1771404A-9147-40B5-85B4-DDDBBF6C8AB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9102C32-2D56-489A-B659-23D0141F4ACC}" srcId="{E12928C6-187A-4C7E-BACB-858A3E1FC1A1}" destId="{1771404A-9147-40B5-85B4-DDDBBF6C8AB4}" srcOrd="1" destOrd="0" parTransId="{197745C1-178A-47FD-A7BE-F8C7B0E09ED2}" sibTransId="{E47136F7-CBCE-4002-9567-D8D8FCCC0D1E}"/>
    <dgm:cxn modelId="{BD80B370-DA23-460E-BE66-88DCCF0AB433}" srcId="{E12928C6-187A-4C7E-BACB-858A3E1FC1A1}" destId="{4079B899-77D3-435A-B988-158581A9BF6B}" srcOrd="0" destOrd="0" parTransId="{78E7222C-FF36-45BE-A2F3-29BAB33CB983}" sibTransId="{BADCD172-90EB-4C6B-95E5-66DC30D2354B}"/>
    <dgm:cxn modelId="{ADF4169B-08DB-47C1-AABC-FC0B1D56CEDD}" type="presOf" srcId="{7046216F-AEEA-42E5-B6C3-9CE797973961}" destId="{19CEC0DA-1022-47CF-9E58-E5B37695BF76}" srcOrd="0" destOrd="0" presId="urn:microsoft.com/office/officeart/2008/layout/PictureAccentList"/>
    <dgm:cxn modelId="{696BFB9B-1F99-4CA8-AB55-4140DFD1CECA}" type="presOf" srcId="{1771404A-9147-40B5-85B4-DDDBBF6C8AB4}" destId="{68A5FBAC-C18E-4093-9E7B-6DCE13EED47F}" srcOrd="0" destOrd="0" presId="urn:microsoft.com/office/officeart/2008/layout/PictureAccentList"/>
    <dgm:cxn modelId="{FEC292A1-8818-4340-A29F-D3CA9E6C60C5}" srcId="{7046216F-AEEA-42E5-B6C3-9CE797973961}" destId="{E12928C6-187A-4C7E-BACB-858A3E1FC1A1}" srcOrd="0" destOrd="0" parTransId="{F3328E4A-73C6-4A31-AA7D-54F01C398645}" sibTransId="{B4BA63E3-852B-4E61-8C5A-F96D64D6B6C5}"/>
    <dgm:cxn modelId="{F4657AF6-28F0-4D6D-B508-3AA307FCB808}" type="presOf" srcId="{4079B899-77D3-435A-B988-158581A9BF6B}" destId="{E307C6FE-3E4F-43A0-AB91-595C1CA1B640}" srcOrd="0" destOrd="0" presId="urn:microsoft.com/office/officeart/2008/layout/PictureAccentList"/>
    <dgm:cxn modelId="{71E560FB-BDA0-4EEA-B00C-30B57E297FA3}" type="presOf" srcId="{E12928C6-187A-4C7E-BACB-858A3E1FC1A1}" destId="{0756B61E-8FEF-4013-A815-83BBB87E2271}" srcOrd="0" destOrd="0" presId="urn:microsoft.com/office/officeart/2008/layout/PictureAccentList"/>
    <dgm:cxn modelId="{E0696EF5-1380-4DFB-AE44-E766E98198D5}" type="presParOf" srcId="{19CEC0DA-1022-47CF-9E58-E5B37695BF76}" destId="{816F2020-27ED-4F83-BD8F-044A0CA33D52}" srcOrd="0" destOrd="0" presId="urn:microsoft.com/office/officeart/2008/layout/PictureAccentList"/>
    <dgm:cxn modelId="{43304A85-3CCC-472B-B41D-F919D3CEA1EB}" type="presParOf" srcId="{816F2020-27ED-4F83-BD8F-044A0CA33D52}" destId="{5A80F6B4-E676-4197-AB8C-4821998FE067}" srcOrd="0" destOrd="0" presId="urn:microsoft.com/office/officeart/2008/layout/PictureAccentList"/>
    <dgm:cxn modelId="{72057E77-243D-4894-996E-DF4400D0CD06}" type="presParOf" srcId="{5A80F6B4-E676-4197-AB8C-4821998FE067}" destId="{0756B61E-8FEF-4013-A815-83BBB87E2271}" srcOrd="0" destOrd="0" presId="urn:microsoft.com/office/officeart/2008/layout/PictureAccentList"/>
    <dgm:cxn modelId="{F1B848A9-137B-47F3-BACC-863397355361}" type="presParOf" srcId="{816F2020-27ED-4F83-BD8F-044A0CA33D52}" destId="{05D0B04D-F874-4241-AB30-D4072423529D}" srcOrd="1" destOrd="0" presId="urn:microsoft.com/office/officeart/2008/layout/PictureAccentList"/>
    <dgm:cxn modelId="{FF97091F-A6D2-4323-8E1C-37CC5EE67D8F}" type="presParOf" srcId="{05D0B04D-F874-4241-AB30-D4072423529D}" destId="{FFEF868D-5F56-4327-9310-6903725372F1}" srcOrd="0" destOrd="0" presId="urn:microsoft.com/office/officeart/2008/layout/PictureAccentList"/>
    <dgm:cxn modelId="{82435FF7-B359-412D-9648-DEF4BF9B1339}" type="presParOf" srcId="{FFEF868D-5F56-4327-9310-6903725372F1}" destId="{83866A22-8CAA-43C8-B9E5-EB0B9B7363E9}" srcOrd="0" destOrd="0" presId="urn:microsoft.com/office/officeart/2008/layout/PictureAccentList"/>
    <dgm:cxn modelId="{753B6D58-4058-4ACA-BADC-C780C485E2BF}" type="presParOf" srcId="{FFEF868D-5F56-4327-9310-6903725372F1}" destId="{E307C6FE-3E4F-43A0-AB91-595C1CA1B640}" srcOrd="1" destOrd="0" presId="urn:microsoft.com/office/officeart/2008/layout/PictureAccentList"/>
    <dgm:cxn modelId="{4AFF75CD-00AF-4644-BBB8-54D14225319D}" type="presParOf" srcId="{05D0B04D-F874-4241-AB30-D4072423529D}" destId="{C8A67116-550F-4A98-9314-D02DBB53639A}" srcOrd="1" destOrd="0" presId="urn:microsoft.com/office/officeart/2008/layout/PictureAccentList"/>
    <dgm:cxn modelId="{91AF0661-15BA-421C-9033-6CA1F2FCE543}" type="presParOf" srcId="{C8A67116-550F-4A98-9314-D02DBB53639A}" destId="{EBD16515-C844-4E41-BBD2-D707630E990A}" srcOrd="0" destOrd="0" presId="urn:microsoft.com/office/officeart/2008/layout/PictureAccentList"/>
    <dgm:cxn modelId="{940E7FE3-E298-44F7-BB09-4BF202FDBA98}" type="presParOf" srcId="{C8A67116-550F-4A98-9314-D02DBB53639A}" destId="{68A5FBAC-C18E-4093-9E7B-6DCE13EED4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46216F-AEEA-42E5-B6C3-9CE79797396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928C6-187A-4C7E-BACB-858A3E1FC1A1}">
      <dgm:prSet phldrT="[Text]"/>
      <dgm:spPr/>
      <dgm:t>
        <a:bodyPr/>
        <a:lstStyle/>
        <a:p>
          <a:r>
            <a:rPr lang="en-US" dirty="0"/>
            <a:t>Platform: Social Issues </a:t>
          </a:r>
        </a:p>
      </dgm:t>
    </dgm:pt>
    <dgm:pt modelId="{F3328E4A-73C6-4A31-AA7D-54F01C398645}" type="parTrans" cxnId="{FEC292A1-8818-4340-A29F-D3CA9E6C60C5}">
      <dgm:prSet/>
      <dgm:spPr/>
      <dgm:t>
        <a:bodyPr/>
        <a:lstStyle/>
        <a:p>
          <a:endParaRPr lang="en-US"/>
        </a:p>
      </dgm:t>
    </dgm:pt>
    <dgm:pt modelId="{B4BA63E3-852B-4E61-8C5A-F96D64D6B6C5}" type="sibTrans" cxnId="{FEC292A1-8818-4340-A29F-D3CA9E6C60C5}">
      <dgm:prSet/>
      <dgm:spPr/>
      <dgm:t>
        <a:bodyPr/>
        <a:lstStyle/>
        <a:p>
          <a:endParaRPr lang="en-US"/>
        </a:p>
      </dgm:t>
    </dgm:pt>
    <dgm:pt modelId="{4079B899-77D3-435A-B988-158581A9BF6B}">
      <dgm:prSet phldrT="[Text]"/>
      <dgm:spPr/>
      <dgm:t>
        <a:bodyPr/>
        <a:lstStyle/>
        <a:p>
          <a:r>
            <a:rPr lang="en-US" dirty="0"/>
            <a:t>Against Abortion</a:t>
          </a:r>
        </a:p>
      </dgm:t>
    </dgm:pt>
    <dgm:pt modelId="{78E7222C-FF36-45BE-A2F3-29BAB33CB983}" type="parTrans" cxnId="{BD80B370-DA23-460E-BE66-88DCCF0AB433}">
      <dgm:prSet/>
      <dgm:spPr/>
      <dgm:t>
        <a:bodyPr/>
        <a:lstStyle/>
        <a:p>
          <a:endParaRPr lang="en-US"/>
        </a:p>
      </dgm:t>
    </dgm:pt>
    <dgm:pt modelId="{BADCD172-90EB-4C6B-95E5-66DC30D2354B}" type="sibTrans" cxnId="{BD80B370-DA23-460E-BE66-88DCCF0AB433}">
      <dgm:prSet/>
      <dgm:spPr/>
      <dgm:t>
        <a:bodyPr/>
        <a:lstStyle/>
        <a:p>
          <a:endParaRPr lang="en-US"/>
        </a:p>
      </dgm:t>
    </dgm:pt>
    <dgm:pt modelId="{1771404A-9147-40B5-85B4-DDDBBF6C8AB4}">
      <dgm:prSet phldrT="[Text]"/>
      <dgm:spPr/>
      <dgm:t>
        <a:bodyPr/>
        <a:lstStyle/>
        <a:p>
          <a:r>
            <a:rPr lang="en-US" dirty="0"/>
            <a:t>Favoring choice</a:t>
          </a:r>
        </a:p>
      </dgm:t>
    </dgm:pt>
    <dgm:pt modelId="{197745C1-178A-47FD-A7BE-F8C7B0E09ED2}" type="parTrans" cxnId="{19102C32-2D56-489A-B659-23D0141F4ACC}">
      <dgm:prSet/>
      <dgm:spPr/>
      <dgm:t>
        <a:bodyPr/>
        <a:lstStyle/>
        <a:p>
          <a:endParaRPr lang="en-US"/>
        </a:p>
      </dgm:t>
    </dgm:pt>
    <dgm:pt modelId="{E47136F7-CBCE-4002-9567-D8D8FCCC0D1E}" type="sibTrans" cxnId="{19102C32-2D56-489A-B659-23D0141F4ACC}">
      <dgm:prSet/>
      <dgm:spPr/>
      <dgm:t>
        <a:bodyPr/>
        <a:lstStyle/>
        <a:p>
          <a:endParaRPr lang="en-US"/>
        </a:p>
      </dgm:t>
    </dgm:pt>
    <dgm:pt modelId="{19CEC0DA-1022-47CF-9E58-E5B37695BF76}" type="pres">
      <dgm:prSet presAssocID="{7046216F-AEEA-42E5-B6C3-9CE7979739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16F2020-27ED-4F83-BD8F-044A0CA33D52}" type="pres">
      <dgm:prSet presAssocID="{E12928C6-187A-4C7E-BACB-858A3E1FC1A1}" presName="root" presStyleCnt="0">
        <dgm:presLayoutVars>
          <dgm:chMax/>
          <dgm:chPref val="4"/>
        </dgm:presLayoutVars>
      </dgm:prSet>
      <dgm:spPr/>
    </dgm:pt>
    <dgm:pt modelId="{5A80F6B4-E676-4197-AB8C-4821998FE067}" type="pres">
      <dgm:prSet presAssocID="{E12928C6-187A-4C7E-BACB-858A3E1FC1A1}" presName="rootComposite" presStyleCnt="0">
        <dgm:presLayoutVars/>
      </dgm:prSet>
      <dgm:spPr/>
    </dgm:pt>
    <dgm:pt modelId="{0756B61E-8FEF-4013-A815-83BBB87E2271}" type="pres">
      <dgm:prSet presAssocID="{E12928C6-187A-4C7E-BACB-858A3E1FC1A1}" presName="rootText" presStyleLbl="node0" presStyleIdx="0" presStyleCnt="1">
        <dgm:presLayoutVars>
          <dgm:chMax/>
          <dgm:chPref val="4"/>
        </dgm:presLayoutVars>
      </dgm:prSet>
      <dgm:spPr/>
    </dgm:pt>
    <dgm:pt modelId="{05D0B04D-F874-4241-AB30-D4072423529D}" type="pres">
      <dgm:prSet presAssocID="{E12928C6-187A-4C7E-BACB-858A3E1FC1A1}" presName="childShape" presStyleCnt="0">
        <dgm:presLayoutVars>
          <dgm:chMax val="0"/>
          <dgm:chPref val="0"/>
        </dgm:presLayoutVars>
      </dgm:prSet>
      <dgm:spPr/>
    </dgm:pt>
    <dgm:pt modelId="{FFEF868D-5F56-4327-9310-6903725372F1}" type="pres">
      <dgm:prSet presAssocID="{4079B899-77D3-435A-B988-158581A9BF6B}" presName="childComposite" presStyleCnt="0">
        <dgm:presLayoutVars>
          <dgm:chMax val="0"/>
          <dgm:chPref val="0"/>
        </dgm:presLayoutVars>
      </dgm:prSet>
      <dgm:spPr/>
    </dgm:pt>
    <dgm:pt modelId="{83866A22-8CAA-43C8-B9E5-EB0B9B7363E9}" type="pres">
      <dgm:prSet presAssocID="{4079B899-77D3-435A-B988-158581A9BF6B}" presName="Image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000" r="-8000"/>
          </a:stretch>
        </a:blipFill>
      </dgm:spPr>
    </dgm:pt>
    <dgm:pt modelId="{E307C6FE-3E4F-43A0-AB91-595C1CA1B640}" type="pres">
      <dgm:prSet presAssocID="{4079B899-77D3-435A-B988-158581A9BF6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C8A67116-550F-4A98-9314-D02DBB53639A}" type="pres">
      <dgm:prSet presAssocID="{1771404A-9147-40B5-85B4-DDDBBF6C8AB4}" presName="childComposite" presStyleCnt="0">
        <dgm:presLayoutVars>
          <dgm:chMax val="0"/>
          <dgm:chPref val="0"/>
        </dgm:presLayoutVars>
      </dgm:prSet>
      <dgm:spPr/>
    </dgm:pt>
    <dgm:pt modelId="{EBD16515-C844-4E41-BBD2-D707630E990A}" type="pres">
      <dgm:prSet presAssocID="{1771404A-9147-40B5-85B4-DDDBBF6C8AB4}" presName="Image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</dgm:spPr>
    </dgm:pt>
    <dgm:pt modelId="{68A5FBAC-C18E-4093-9E7B-6DCE13EED47F}" type="pres">
      <dgm:prSet presAssocID="{1771404A-9147-40B5-85B4-DDDBBF6C8AB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9102C32-2D56-489A-B659-23D0141F4ACC}" srcId="{E12928C6-187A-4C7E-BACB-858A3E1FC1A1}" destId="{1771404A-9147-40B5-85B4-DDDBBF6C8AB4}" srcOrd="1" destOrd="0" parTransId="{197745C1-178A-47FD-A7BE-F8C7B0E09ED2}" sibTransId="{E47136F7-CBCE-4002-9567-D8D8FCCC0D1E}"/>
    <dgm:cxn modelId="{BD80B370-DA23-460E-BE66-88DCCF0AB433}" srcId="{E12928C6-187A-4C7E-BACB-858A3E1FC1A1}" destId="{4079B899-77D3-435A-B988-158581A9BF6B}" srcOrd="0" destOrd="0" parTransId="{78E7222C-FF36-45BE-A2F3-29BAB33CB983}" sibTransId="{BADCD172-90EB-4C6B-95E5-66DC30D2354B}"/>
    <dgm:cxn modelId="{ADF4169B-08DB-47C1-AABC-FC0B1D56CEDD}" type="presOf" srcId="{7046216F-AEEA-42E5-B6C3-9CE797973961}" destId="{19CEC0DA-1022-47CF-9E58-E5B37695BF76}" srcOrd="0" destOrd="0" presId="urn:microsoft.com/office/officeart/2008/layout/PictureAccentList"/>
    <dgm:cxn modelId="{696BFB9B-1F99-4CA8-AB55-4140DFD1CECA}" type="presOf" srcId="{1771404A-9147-40B5-85B4-DDDBBF6C8AB4}" destId="{68A5FBAC-C18E-4093-9E7B-6DCE13EED47F}" srcOrd="0" destOrd="0" presId="urn:microsoft.com/office/officeart/2008/layout/PictureAccentList"/>
    <dgm:cxn modelId="{FEC292A1-8818-4340-A29F-D3CA9E6C60C5}" srcId="{7046216F-AEEA-42E5-B6C3-9CE797973961}" destId="{E12928C6-187A-4C7E-BACB-858A3E1FC1A1}" srcOrd="0" destOrd="0" parTransId="{F3328E4A-73C6-4A31-AA7D-54F01C398645}" sibTransId="{B4BA63E3-852B-4E61-8C5A-F96D64D6B6C5}"/>
    <dgm:cxn modelId="{F4657AF6-28F0-4D6D-B508-3AA307FCB808}" type="presOf" srcId="{4079B899-77D3-435A-B988-158581A9BF6B}" destId="{E307C6FE-3E4F-43A0-AB91-595C1CA1B640}" srcOrd="0" destOrd="0" presId="urn:microsoft.com/office/officeart/2008/layout/PictureAccentList"/>
    <dgm:cxn modelId="{71E560FB-BDA0-4EEA-B00C-30B57E297FA3}" type="presOf" srcId="{E12928C6-187A-4C7E-BACB-858A3E1FC1A1}" destId="{0756B61E-8FEF-4013-A815-83BBB87E2271}" srcOrd="0" destOrd="0" presId="urn:microsoft.com/office/officeart/2008/layout/PictureAccentList"/>
    <dgm:cxn modelId="{E0696EF5-1380-4DFB-AE44-E766E98198D5}" type="presParOf" srcId="{19CEC0DA-1022-47CF-9E58-E5B37695BF76}" destId="{816F2020-27ED-4F83-BD8F-044A0CA33D52}" srcOrd="0" destOrd="0" presId="urn:microsoft.com/office/officeart/2008/layout/PictureAccentList"/>
    <dgm:cxn modelId="{43304A85-3CCC-472B-B41D-F919D3CEA1EB}" type="presParOf" srcId="{816F2020-27ED-4F83-BD8F-044A0CA33D52}" destId="{5A80F6B4-E676-4197-AB8C-4821998FE067}" srcOrd="0" destOrd="0" presId="urn:microsoft.com/office/officeart/2008/layout/PictureAccentList"/>
    <dgm:cxn modelId="{72057E77-243D-4894-996E-DF4400D0CD06}" type="presParOf" srcId="{5A80F6B4-E676-4197-AB8C-4821998FE067}" destId="{0756B61E-8FEF-4013-A815-83BBB87E2271}" srcOrd="0" destOrd="0" presId="urn:microsoft.com/office/officeart/2008/layout/PictureAccentList"/>
    <dgm:cxn modelId="{F1B848A9-137B-47F3-BACC-863397355361}" type="presParOf" srcId="{816F2020-27ED-4F83-BD8F-044A0CA33D52}" destId="{05D0B04D-F874-4241-AB30-D4072423529D}" srcOrd="1" destOrd="0" presId="urn:microsoft.com/office/officeart/2008/layout/PictureAccentList"/>
    <dgm:cxn modelId="{FF97091F-A6D2-4323-8E1C-37CC5EE67D8F}" type="presParOf" srcId="{05D0B04D-F874-4241-AB30-D4072423529D}" destId="{FFEF868D-5F56-4327-9310-6903725372F1}" srcOrd="0" destOrd="0" presId="urn:microsoft.com/office/officeart/2008/layout/PictureAccentList"/>
    <dgm:cxn modelId="{82435FF7-B359-412D-9648-DEF4BF9B1339}" type="presParOf" srcId="{FFEF868D-5F56-4327-9310-6903725372F1}" destId="{83866A22-8CAA-43C8-B9E5-EB0B9B7363E9}" srcOrd="0" destOrd="0" presId="urn:microsoft.com/office/officeart/2008/layout/PictureAccentList"/>
    <dgm:cxn modelId="{753B6D58-4058-4ACA-BADC-C780C485E2BF}" type="presParOf" srcId="{FFEF868D-5F56-4327-9310-6903725372F1}" destId="{E307C6FE-3E4F-43A0-AB91-595C1CA1B640}" srcOrd="1" destOrd="0" presId="urn:microsoft.com/office/officeart/2008/layout/PictureAccentList"/>
    <dgm:cxn modelId="{4AFF75CD-00AF-4644-BBB8-54D14225319D}" type="presParOf" srcId="{05D0B04D-F874-4241-AB30-D4072423529D}" destId="{C8A67116-550F-4A98-9314-D02DBB53639A}" srcOrd="1" destOrd="0" presId="urn:microsoft.com/office/officeart/2008/layout/PictureAccentList"/>
    <dgm:cxn modelId="{91AF0661-15BA-421C-9033-6CA1F2FCE543}" type="presParOf" srcId="{C8A67116-550F-4A98-9314-D02DBB53639A}" destId="{EBD16515-C844-4E41-BBD2-D707630E990A}" srcOrd="0" destOrd="0" presId="urn:microsoft.com/office/officeart/2008/layout/PictureAccentList"/>
    <dgm:cxn modelId="{940E7FE3-E298-44F7-BB09-4BF202FDBA98}" type="presParOf" srcId="{C8A67116-550F-4A98-9314-D02DBB53639A}" destId="{68A5FBAC-C18E-4093-9E7B-6DCE13EED4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559D-6D41-4F03-A0F1-6FB058BA3D9C}">
      <dsp:nvSpPr>
        <dsp:cNvPr id="0" name=""/>
        <dsp:cNvSpPr/>
      </dsp:nvSpPr>
      <dsp:spPr>
        <a:xfrm>
          <a:off x="1366" y="185165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A person’s individual needs, values, and attitudes</a:t>
          </a:r>
        </a:p>
      </dsp:txBody>
      <dsp:txXfrm>
        <a:off x="266688" y="450487"/>
        <a:ext cx="1281090" cy="1281090"/>
      </dsp:txXfrm>
    </dsp:sp>
    <dsp:sp modelId="{C5ADAFFA-A330-4FC7-A0AF-5346887450F0}">
      <dsp:nvSpPr>
        <dsp:cNvPr id="0" name=""/>
        <dsp:cNvSpPr/>
      </dsp:nvSpPr>
      <dsp:spPr>
        <a:xfrm>
          <a:off x="1960214" y="565629"/>
          <a:ext cx="1050805" cy="105080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099498" y="967457"/>
        <a:ext cx="772237" cy="247149"/>
      </dsp:txXfrm>
    </dsp:sp>
    <dsp:sp modelId="{556B89EA-30C3-450E-BC8C-5EA163F6D71D}">
      <dsp:nvSpPr>
        <dsp:cNvPr id="0" name=""/>
        <dsp:cNvSpPr/>
      </dsp:nvSpPr>
      <dsp:spPr>
        <a:xfrm>
          <a:off x="3158132" y="185165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Others with same needs, values, and attitudes</a:t>
          </a:r>
        </a:p>
      </dsp:txBody>
      <dsp:txXfrm>
        <a:off x="3423454" y="450487"/>
        <a:ext cx="1281090" cy="1281090"/>
      </dsp:txXfrm>
    </dsp:sp>
    <dsp:sp modelId="{34492EDB-5EEF-4990-8CF1-C58D139E68E7}">
      <dsp:nvSpPr>
        <dsp:cNvPr id="0" name=""/>
        <dsp:cNvSpPr/>
      </dsp:nvSpPr>
      <dsp:spPr>
        <a:xfrm>
          <a:off x="5116980" y="565629"/>
          <a:ext cx="1050805" cy="105080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256264" y="782095"/>
        <a:ext cx="772237" cy="617873"/>
      </dsp:txXfrm>
    </dsp:sp>
    <dsp:sp modelId="{EFB720A8-5584-4704-B0BC-3CB090823672}">
      <dsp:nvSpPr>
        <dsp:cNvPr id="0" name=""/>
        <dsp:cNvSpPr/>
      </dsp:nvSpPr>
      <dsp:spPr>
        <a:xfrm>
          <a:off x="6314898" y="185165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Band together and form political parties</a:t>
          </a:r>
        </a:p>
      </dsp:txBody>
      <dsp:txXfrm>
        <a:off x="6580220" y="450487"/>
        <a:ext cx="1281090" cy="12810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3D09-C9F7-4CFE-BBCB-113B97D48888}">
      <dsp:nvSpPr>
        <dsp:cNvPr id="0" name=""/>
        <dsp:cNvSpPr/>
      </dsp:nvSpPr>
      <dsp:spPr>
        <a:xfrm>
          <a:off x="3212591" y="2893121"/>
          <a:ext cx="1969008" cy="127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Sound bites and photo ops</a:t>
          </a:r>
        </a:p>
      </dsp:txBody>
      <dsp:txXfrm>
        <a:off x="3831312" y="3240006"/>
        <a:ext cx="1322269" cy="900567"/>
      </dsp:txXfrm>
    </dsp:sp>
    <dsp:sp modelId="{E6CA8509-0CD1-41CD-8AD8-4443402462C2}">
      <dsp:nvSpPr>
        <dsp:cNvPr id="0" name=""/>
        <dsp:cNvSpPr/>
      </dsp:nvSpPr>
      <dsp:spPr>
        <a:xfrm>
          <a:off x="0" y="2893121"/>
          <a:ext cx="1969008" cy="127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This connection to groups (interest groups) sets up their policy agenda</a:t>
          </a:r>
        </a:p>
      </dsp:txBody>
      <dsp:txXfrm>
        <a:off x="28018" y="3240006"/>
        <a:ext cx="1322269" cy="900567"/>
      </dsp:txXfrm>
    </dsp:sp>
    <dsp:sp modelId="{4113356C-63BC-4B22-BA0A-FCD3BC82D1A8}">
      <dsp:nvSpPr>
        <dsp:cNvPr id="0" name=""/>
        <dsp:cNvSpPr/>
      </dsp:nvSpPr>
      <dsp:spPr>
        <a:xfrm>
          <a:off x="3212591" y="182745"/>
          <a:ext cx="1969008" cy="127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Need a following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Media can help get the candidates message out</a:t>
          </a:r>
        </a:p>
      </dsp:txBody>
      <dsp:txXfrm>
        <a:off x="3831312" y="210763"/>
        <a:ext cx="1322269" cy="900567"/>
      </dsp:txXfrm>
    </dsp:sp>
    <dsp:sp modelId="{E7698924-3573-4DD3-92A4-41FFD92BC1EE}">
      <dsp:nvSpPr>
        <dsp:cNvPr id="0" name=""/>
        <dsp:cNvSpPr/>
      </dsp:nvSpPr>
      <dsp:spPr>
        <a:xfrm>
          <a:off x="0" y="182745"/>
          <a:ext cx="1969008" cy="1275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Special interest groups who base their vote on a single issue</a:t>
          </a:r>
        </a:p>
      </dsp:txBody>
      <dsp:txXfrm>
        <a:off x="28018" y="210763"/>
        <a:ext cx="1322269" cy="900567"/>
      </dsp:txXfrm>
    </dsp:sp>
    <dsp:sp modelId="{15B141A6-E74C-4FC4-994D-7CD18F1BD576}">
      <dsp:nvSpPr>
        <dsp:cNvPr id="0" name=""/>
        <dsp:cNvSpPr/>
      </dsp:nvSpPr>
      <dsp:spPr>
        <a:xfrm>
          <a:off x="825070" y="409939"/>
          <a:ext cx="1725871" cy="17258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Are there single issue groups?</a:t>
          </a:r>
        </a:p>
      </dsp:txBody>
      <dsp:txXfrm>
        <a:off x="1330566" y="915435"/>
        <a:ext cx="1220375" cy="1220375"/>
      </dsp:txXfrm>
    </dsp:sp>
    <dsp:sp modelId="{B4F383DE-BE77-4F3B-8CA0-496114A3914F}">
      <dsp:nvSpPr>
        <dsp:cNvPr id="0" name=""/>
        <dsp:cNvSpPr/>
      </dsp:nvSpPr>
      <dsp:spPr>
        <a:xfrm rot="5400000">
          <a:off x="2630658" y="409939"/>
          <a:ext cx="1725871" cy="17258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Candidates issues broad enough to attract followers?</a:t>
          </a:r>
        </a:p>
      </dsp:txBody>
      <dsp:txXfrm rot="-5400000">
        <a:off x="2630658" y="915435"/>
        <a:ext cx="1220375" cy="1220375"/>
      </dsp:txXfrm>
    </dsp:sp>
    <dsp:sp modelId="{56D8A922-5318-41A8-9B6A-F570844C0B12}">
      <dsp:nvSpPr>
        <dsp:cNvPr id="0" name=""/>
        <dsp:cNvSpPr/>
      </dsp:nvSpPr>
      <dsp:spPr>
        <a:xfrm rot="10800000">
          <a:off x="2630658" y="2215527"/>
          <a:ext cx="1725871" cy="17258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Media Influence</a:t>
          </a:r>
        </a:p>
      </dsp:txBody>
      <dsp:txXfrm rot="10800000">
        <a:off x="2630658" y="2215527"/>
        <a:ext cx="1220375" cy="1220375"/>
      </dsp:txXfrm>
    </dsp:sp>
    <dsp:sp modelId="{E7DEA639-E961-47CB-B4C4-94D759CB3491}">
      <dsp:nvSpPr>
        <dsp:cNvPr id="0" name=""/>
        <dsp:cNvSpPr/>
      </dsp:nvSpPr>
      <dsp:spPr>
        <a:xfrm rot="16200000">
          <a:off x="825070" y="2215527"/>
          <a:ext cx="1725871" cy="17258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 set up the candidates platform  while running for office</a:t>
          </a:r>
        </a:p>
      </dsp:txBody>
      <dsp:txXfrm rot="5400000">
        <a:off x="1330566" y="2215527"/>
        <a:ext cx="1220375" cy="1220375"/>
      </dsp:txXfrm>
    </dsp:sp>
    <dsp:sp modelId="{2FB7281B-1556-4B3B-9A77-DA30BDC53ADB}">
      <dsp:nvSpPr>
        <dsp:cNvPr id="0" name=""/>
        <dsp:cNvSpPr/>
      </dsp:nvSpPr>
      <dsp:spPr>
        <a:xfrm>
          <a:off x="2292858" y="1816942"/>
          <a:ext cx="595884" cy="5181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08E06-7BAF-4BDA-B85F-0213AC0BF921}">
      <dsp:nvSpPr>
        <dsp:cNvPr id="0" name=""/>
        <dsp:cNvSpPr/>
      </dsp:nvSpPr>
      <dsp:spPr>
        <a:xfrm rot="10800000">
          <a:off x="2292858" y="2016235"/>
          <a:ext cx="595884" cy="5181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4FC16-0C6C-41C9-8949-5E7C1C2E0642}">
      <dsp:nvSpPr>
        <dsp:cNvPr id="0" name=""/>
        <dsp:cNvSpPr/>
      </dsp:nvSpPr>
      <dsp:spPr>
        <a:xfrm>
          <a:off x="25" y="178371"/>
          <a:ext cx="242128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Executive Branch</a:t>
          </a:r>
        </a:p>
      </dsp:txBody>
      <dsp:txXfrm>
        <a:off x="25" y="178371"/>
        <a:ext cx="2421284" cy="576000"/>
      </dsp:txXfrm>
    </dsp:sp>
    <dsp:sp modelId="{58CC9B3D-7557-428D-B6AA-EEED334EB18D}">
      <dsp:nvSpPr>
        <dsp:cNvPr id="0" name=""/>
        <dsp:cNvSpPr/>
      </dsp:nvSpPr>
      <dsp:spPr>
        <a:xfrm>
          <a:off x="25" y="754371"/>
          <a:ext cx="2421284" cy="3184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President proposes legislative agenda – direction of government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budget proposal – that supports vision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Decision to sign or veto legislation </a:t>
          </a:r>
        </a:p>
      </dsp:txBody>
      <dsp:txXfrm>
        <a:off x="25" y="754371"/>
        <a:ext cx="2421284" cy="3184199"/>
      </dsp:txXfrm>
    </dsp:sp>
    <dsp:sp modelId="{3A0652E4-2B04-44D3-BE89-7DEB98884842}">
      <dsp:nvSpPr>
        <dsp:cNvPr id="0" name=""/>
        <dsp:cNvSpPr/>
      </dsp:nvSpPr>
      <dsp:spPr>
        <a:xfrm>
          <a:off x="2760289" y="178371"/>
          <a:ext cx="242128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Legislative Branch</a:t>
          </a:r>
        </a:p>
      </dsp:txBody>
      <dsp:txXfrm>
        <a:off x="2760289" y="178371"/>
        <a:ext cx="2421284" cy="576000"/>
      </dsp:txXfrm>
    </dsp:sp>
    <dsp:sp modelId="{329F7642-5061-41CD-A986-09CD6B142544}">
      <dsp:nvSpPr>
        <dsp:cNvPr id="0" name=""/>
        <dsp:cNvSpPr/>
      </dsp:nvSpPr>
      <dsp:spPr>
        <a:xfrm>
          <a:off x="2760289" y="754371"/>
          <a:ext cx="2421284" cy="3184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Through committee system (votes) – determine fate of President’s budget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Nation deficit is a huge issue and plays a big role with approval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2760289" y="754371"/>
        <a:ext cx="2421284" cy="31841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F63D8-35E6-4609-86A0-66520C041314}">
      <dsp:nvSpPr>
        <dsp:cNvPr id="0" name=""/>
        <dsp:cNvSpPr/>
      </dsp:nvSpPr>
      <dsp:spPr>
        <a:xfrm>
          <a:off x="459033" y="27"/>
          <a:ext cx="1895609" cy="94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Courts that show judicial restraint </a:t>
          </a:r>
        </a:p>
      </dsp:txBody>
      <dsp:txXfrm>
        <a:off x="486793" y="27787"/>
        <a:ext cx="1840089" cy="892284"/>
      </dsp:txXfrm>
    </dsp:sp>
    <dsp:sp modelId="{EB20D7C0-2ABE-421B-937C-059CB1A28A9C}">
      <dsp:nvSpPr>
        <dsp:cNvPr id="0" name=""/>
        <dsp:cNvSpPr/>
      </dsp:nvSpPr>
      <dsp:spPr>
        <a:xfrm>
          <a:off x="648594" y="947832"/>
          <a:ext cx="189560" cy="71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853"/>
              </a:lnTo>
              <a:lnTo>
                <a:pt x="189560" y="7108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2FCEC-2D99-46DF-BA99-74CD3B002616}">
      <dsp:nvSpPr>
        <dsp:cNvPr id="0" name=""/>
        <dsp:cNvSpPr/>
      </dsp:nvSpPr>
      <dsp:spPr>
        <a:xfrm>
          <a:off x="838155" y="1184783"/>
          <a:ext cx="1516487" cy="947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Maintain status quo </a:t>
          </a:r>
        </a:p>
      </dsp:txBody>
      <dsp:txXfrm>
        <a:off x="865915" y="1212543"/>
        <a:ext cx="1460967" cy="892284"/>
      </dsp:txXfrm>
    </dsp:sp>
    <dsp:sp modelId="{11D10DF9-D3E9-41A8-94F0-BE6CE85BCB17}">
      <dsp:nvSpPr>
        <dsp:cNvPr id="0" name=""/>
        <dsp:cNvSpPr/>
      </dsp:nvSpPr>
      <dsp:spPr>
        <a:xfrm>
          <a:off x="648594" y="947832"/>
          <a:ext cx="189560" cy="189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609"/>
              </a:lnTo>
              <a:lnTo>
                <a:pt x="189560" y="189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B8E21-3D3F-4138-B7FD-2464D3ECDC38}">
      <dsp:nvSpPr>
        <dsp:cNvPr id="0" name=""/>
        <dsp:cNvSpPr/>
      </dsp:nvSpPr>
      <dsp:spPr>
        <a:xfrm>
          <a:off x="838155" y="2369538"/>
          <a:ext cx="1516487" cy="947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Mirror decisions of other branches have established as current policy</a:t>
          </a:r>
        </a:p>
      </dsp:txBody>
      <dsp:txXfrm>
        <a:off x="865915" y="2397298"/>
        <a:ext cx="1460967" cy="892284"/>
      </dsp:txXfrm>
    </dsp:sp>
    <dsp:sp modelId="{319A5837-3603-4377-9C71-BA16BB7DC007}">
      <dsp:nvSpPr>
        <dsp:cNvPr id="0" name=""/>
        <dsp:cNvSpPr/>
      </dsp:nvSpPr>
      <dsp:spPr>
        <a:xfrm>
          <a:off x="2828545" y="27"/>
          <a:ext cx="1895609" cy="94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Decisions that establish the legitimacy of state restrictions</a:t>
          </a:r>
        </a:p>
      </dsp:txBody>
      <dsp:txXfrm>
        <a:off x="2856305" y="27787"/>
        <a:ext cx="1840089" cy="892284"/>
      </dsp:txXfrm>
    </dsp:sp>
    <dsp:sp modelId="{6D401058-2D3E-4B85-BC66-848B60614BB1}">
      <dsp:nvSpPr>
        <dsp:cNvPr id="0" name=""/>
        <dsp:cNvSpPr/>
      </dsp:nvSpPr>
      <dsp:spPr>
        <a:xfrm>
          <a:off x="3018106" y="947832"/>
          <a:ext cx="189560" cy="71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853"/>
              </a:lnTo>
              <a:lnTo>
                <a:pt x="189560" y="7108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9F1E7-D6F3-4C85-B509-88BD7D41D209}">
      <dsp:nvSpPr>
        <dsp:cNvPr id="0" name=""/>
        <dsp:cNvSpPr/>
      </dsp:nvSpPr>
      <dsp:spPr>
        <a:xfrm>
          <a:off x="3207667" y="1184783"/>
          <a:ext cx="1516487" cy="947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Abortion, parental approval, narrower interpretation of Miranda Rights</a:t>
          </a:r>
        </a:p>
      </dsp:txBody>
      <dsp:txXfrm>
        <a:off x="3235427" y="1212543"/>
        <a:ext cx="1460967" cy="892284"/>
      </dsp:txXfrm>
    </dsp:sp>
    <dsp:sp modelId="{FBC00AD8-0372-4B7E-9DA4-AD277B4ECEA1}">
      <dsp:nvSpPr>
        <dsp:cNvPr id="0" name=""/>
        <dsp:cNvSpPr/>
      </dsp:nvSpPr>
      <dsp:spPr>
        <a:xfrm>
          <a:off x="3018106" y="947832"/>
          <a:ext cx="189560" cy="189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609"/>
              </a:lnTo>
              <a:lnTo>
                <a:pt x="189560" y="189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14286-994F-4D9B-AE19-850D35B96322}">
      <dsp:nvSpPr>
        <dsp:cNvPr id="0" name=""/>
        <dsp:cNvSpPr/>
      </dsp:nvSpPr>
      <dsp:spPr>
        <a:xfrm>
          <a:off x="3207667" y="2369538"/>
          <a:ext cx="1516487" cy="947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Characteristics of a Conservative Court </a:t>
          </a:r>
        </a:p>
      </dsp:txBody>
      <dsp:txXfrm>
        <a:off x="3235427" y="2397298"/>
        <a:ext cx="1460967" cy="8922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AF9D9-F364-44B1-8F9F-1CDBDF822107}">
      <dsp:nvSpPr>
        <dsp:cNvPr id="0" name=""/>
        <dsp:cNvSpPr/>
      </dsp:nvSpPr>
      <dsp:spPr>
        <a:xfrm>
          <a:off x="0" y="262684"/>
          <a:ext cx="8128000" cy="32512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DFB2D-8014-4216-922E-21DAE674251C}">
      <dsp:nvSpPr>
        <dsp:cNvPr id="0" name=""/>
        <dsp:cNvSpPr/>
      </dsp:nvSpPr>
      <dsp:spPr>
        <a:xfrm>
          <a:off x="1933456" y="1099518"/>
          <a:ext cx="144859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Magna Carta &amp;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English Bill of Rights</a:t>
          </a:r>
        </a:p>
      </dsp:txBody>
      <dsp:txXfrm>
        <a:off x="1933456" y="1099518"/>
        <a:ext cx="1448593" cy="1625600"/>
      </dsp:txXfrm>
    </dsp:sp>
    <dsp:sp modelId="{CA52695B-4F39-4EEA-A519-970ACB44B9DF}">
      <dsp:nvSpPr>
        <dsp:cNvPr id="0" name=""/>
        <dsp:cNvSpPr/>
      </dsp:nvSpPr>
      <dsp:spPr>
        <a:xfrm>
          <a:off x="5462245" y="1086237"/>
          <a:ext cx="144859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Principles outlined in our Declaration of Independence</a:t>
          </a:r>
        </a:p>
      </dsp:txBody>
      <dsp:txXfrm>
        <a:off x="5462245" y="1086237"/>
        <a:ext cx="1448593" cy="1625600"/>
      </dsp:txXfrm>
    </dsp:sp>
    <dsp:sp modelId="{B740C47F-EC8B-459E-ADAF-3F2BCE3DB3D6}">
      <dsp:nvSpPr>
        <dsp:cNvPr id="0" name=""/>
        <dsp:cNvSpPr/>
      </dsp:nvSpPr>
      <dsp:spPr>
        <a:xfrm>
          <a:off x="178065" y="1099510"/>
          <a:ext cx="144859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Political system of Ancient Greece</a:t>
          </a:r>
        </a:p>
      </dsp:txBody>
      <dsp:txXfrm>
        <a:off x="178065" y="1099510"/>
        <a:ext cx="1448593" cy="1625600"/>
      </dsp:txXfrm>
    </dsp:sp>
    <dsp:sp modelId="{B2C654DA-746F-4C6A-B779-AF80B7904448}">
      <dsp:nvSpPr>
        <dsp:cNvPr id="0" name=""/>
        <dsp:cNvSpPr/>
      </dsp:nvSpPr>
      <dsp:spPr>
        <a:xfrm>
          <a:off x="3717356" y="1093756"/>
          <a:ext cx="1448593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Enlightenment thinkers: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John Locke (Social Contract) &amp; Montesquieu (Seperation of Powers)</a:t>
          </a:r>
        </a:p>
      </dsp:txBody>
      <dsp:txXfrm>
        <a:off x="3717356" y="1093756"/>
        <a:ext cx="1448593" cy="16256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FFFDA-AAC5-4C49-B1A3-5E9A72084DC6}">
      <dsp:nvSpPr>
        <dsp:cNvPr id="0" name=""/>
        <dsp:cNvSpPr/>
      </dsp:nvSpPr>
      <dsp:spPr>
        <a:xfrm>
          <a:off x="2540" y="196008"/>
          <a:ext cx="247650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Pluralist</a:t>
          </a:r>
        </a:p>
      </dsp:txBody>
      <dsp:txXfrm>
        <a:off x="2540" y="196008"/>
        <a:ext cx="2476500" cy="489600"/>
      </dsp:txXfrm>
    </dsp:sp>
    <dsp:sp modelId="{90F5AEC6-0EFC-4A9C-8415-A3337055F897}">
      <dsp:nvSpPr>
        <dsp:cNvPr id="0" name=""/>
        <dsp:cNvSpPr/>
      </dsp:nvSpPr>
      <dsp:spPr>
        <a:xfrm>
          <a:off x="2540" y="685609"/>
          <a:ext cx="2476500" cy="3266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700" kern="1200" dirty="0"/>
            <a:t>Involves different groups vying for control of policy agenda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Groups are forced to compromise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 moderate political view is created (centrist position)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Pluralist agree on what a mutually acceptable position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Ex.) Amish Country</a:t>
          </a:r>
        </a:p>
      </dsp:txBody>
      <dsp:txXfrm>
        <a:off x="2540" y="685609"/>
        <a:ext cx="2476500" cy="3266550"/>
      </dsp:txXfrm>
    </dsp:sp>
    <dsp:sp modelId="{64A62B6C-1943-4EE3-ADBB-B892FFA8C482}">
      <dsp:nvSpPr>
        <dsp:cNvPr id="0" name=""/>
        <dsp:cNvSpPr/>
      </dsp:nvSpPr>
      <dsp:spPr>
        <a:xfrm>
          <a:off x="2711434" y="195230"/>
          <a:ext cx="247650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Elite and Class Theory</a:t>
          </a:r>
        </a:p>
      </dsp:txBody>
      <dsp:txXfrm>
        <a:off x="2711434" y="195230"/>
        <a:ext cx="2476500" cy="489600"/>
      </dsp:txXfrm>
    </dsp:sp>
    <dsp:sp modelId="{05891203-921B-4D18-9CFF-5004C30F6306}">
      <dsp:nvSpPr>
        <dsp:cNvPr id="0" name=""/>
        <dsp:cNvSpPr/>
      </dsp:nvSpPr>
      <dsp:spPr>
        <a:xfrm>
          <a:off x="2697170" y="684825"/>
          <a:ext cx="2476500" cy="3266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Revolves around the Economic strata of society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Upper Class – Rich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 their interests to try to manipulate the political agenda</a:t>
          </a:r>
        </a:p>
      </dsp:txBody>
      <dsp:txXfrm>
        <a:off x="2697170" y="684825"/>
        <a:ext cx="2476500" cy="3266550"/>
      </dsp:txXfrm>
    </dsp:sp>
    <dsp:sp modelId="{6DF80155-EC50-4D7C-8AAC-E92DD7793F59}">
      <dsp:nvSpPr>
        <dsp:cNvPr id="0" name=""/>
        <dsp:cNvSpPr/>
      </dsp:nvSpPr>
      <dsp:spPr>
        <a:xfrm>
          <a:off x="5420354" y="195230"/>
          <a:ext cx="247650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Majoritarian Model</a:t>
          </a:r>
        </a:p>
      </dsp:txBody>
      <dsp:txXfrm>
        <a:off x="5420354" y="195230"/>
        <a:ext cx="2476500" cy="489600"/>
      </dsp:txXfrm>
    </dsp:sp>
    <dsp:sp modelId="{2909B561-DDA8-454D-BA68-C7A77F806EF6}">
      <dsp:nvSpPr>
        <dsp:cNvPr id="0" name=""/>
        <dsp:cNvSpPr/>
      </dsp:nvSpPr>
      <dsp:spPr>
        <a:xfrm>
          <a:off x="5430829" y="684825"/>
          <a:ext cx="2476500" cy="3266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Purest form of democracy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Relies on direct democracy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Proposals will be voted on with a majority rules</a:t>
          </a:r>
        </a:p>
      </dsp:txBody>
      <dsp:txXfrm>
        <a:off x="5430829" y="684825"/>
        <a:ext cx="2476500" cy="3266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D979-64DB-40BF-83D4-74CEBB397922}">
      <dsp:nvSpPr>
        <dsp:cNvPr id="0" name=""/>
        <dsp:cNvSpPr/>
      </dsp:nvSpPr>
      <dsp:spPr>
        <a:xfrm>
          <a:off x="3479998" y="1391705"/>
          <a:ext cx="1168003" cy="1168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Success of the political party</a:t>
          </a:r>
        </a:p>
      </dsp:txBody>
      <dsp:txXfrm>
        <a:off x="3651048" y="1562755"/>
        <a:ext cx="825903" cy="825903"/>
      </dsp:txXfrm>
    </dsp:sp>
    <dsp:sp modelId="{24C83404-E540-47B0-BA8D-1ADD8BD55314}">
      <dsp:nvSpPr>
        <dsp:cNvPr id="0" name=""/>
        <dsp:cNvSpPr/>
      </dsp:nvSpPr>
      <dsp:spPr>
        <a:xfrm rot="12900000">
          <a:off x="2728726" y="1187694"/>
          <a:ext cx="895154" cy="332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A6107-5377-488D-90FC-1226CD3C6680}">
      <dsp:nvSpPr>
        <dsp:cNvPr id="0" name=""/>
        <dsp:cNvSpPr/>
      </dsp:nvSpPr>
      <dsp:spPr>
        <a:xfrm>
          <a:off x="2254867" y="653574"/>
          <a:ext cx="1109602" cy="887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Must have success in electing it members</a:t>
          </a:r>
        </a:p>
      </dsp:txBody>
      <dsp:txXfrm>
        <a:off x="2280866" y="679573"/>
        <a:ext cx="1057604" cy="835684"/>
      </dsp:txXfrm>
    </dsp:sp>
    <dsp:sp modelId="{519D79BB-4D9A-4A1D-B125-C6AF9FFE8EB5}">
      <dsp:nvSpPr>
        <dsp:cNvPr id="0" name=""/>
        <dsp:cNvSpPr/>
      </dsp:nvSpPr>
      <dsp:spPr>
        <a:xfrm rot="16200000">
          <a:off x="3616422" y="725589"/>
          <a:ext cx="895154" cy="332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5CC2D-EE2E-4261-A41E-2C24F18326C7}">
      <dsp:nvSpPr>
        <dsp:cNvPr id="0" name=""/>
        <dsp:cNvSpPr/>
      </dsp:nvSpPr>
      <dsp:spPr>
        <a:xfrm>
          <a:off x="3509198" y="611"/>
          <a:ext cx="1109602" cy="887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Must have proper electoral support</a:t>
          </a:r>
        </a:p>
      </dsp:txBody>
      <dsp:txXfrm>
        <a:off x="3535197" y="26610"/>
        <a:ext cx="1057604" cy="835684"/>
      </dsp:txXfrm>
    </dsp:sp>
    <dsp:sp modelId="{0EB91F4B-A014-4DF7-8F44-5981C55F7D20}">
      <dsp:nvSpPr>
        <dsp:cNvPr id="0" name=""/>
        <dsp:cNvSpPr/>
      </dsp:nvSpPr>
      <dsp:spPr>
        <a:xfrm rot="19500000">
          <a:off x="4504119" y="1187694"/>
          <a:ext cx="895154" cy="332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DC905-4324-4BA1-9A53-63F9BC372040}">
      <dsp:nvSpPr>
        <dsp:cNvPr id="0" name=""/>
        <dsp:cNvSpPr/>
      </dsp:nvSpPr>
      <dsp:spPr>
        <a:xfrm>
          <a:off x="4763529" y="653574"/>
          <a:ext cx="1109602" cy="887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Has to maintain financial support</a:t>
          </a:r>
        </a:p>
      </dsp:txBody>
      <dsp:txXfrm>
        <a:off x="4789528" y="679573"/>
        <a:ext cx="1057604" cy="835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F8824-B3E8-4C18-8F43-540C5331F732}">
      <dsp:nvSpPr>
        <dsp:cNvPr id="0" name=""/>
        <dsp:cNvSpPr/>
      </dsp:nvSpPr>
      <dsp:spPr>
        <a:xfrm>
          <a:off x="4668891" y="2636704"/>
          <a:ext cx="1915488" cy="124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Can you trust them?</a:t>
          </a:r>
        </a:p>
      </dsp:txBody>
      <dsp:txXfrm>
        <a:off x="5270793" y="2974161"/>
        <a:ext cx="1286329" cy="876089"/>
      </dsp:txXfrm>
    </dsp:sp>
    <dsp:sp modelId="{B80A70E4-E4FB-4700-B17C-ABCF887847E9}">
      <dsp:nvSpPr>
        <dsp:cNvPr id="0" name=""/>
        <dsp:cNvSpPr/>
      </dsp:nvSpPr>
      <dsp:spPr>
        <a:xfrm>
          <a:off x="1543620" y="2636704"/>
          <a:ext cx="1915488" cy="124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do you see on TV and hear on the radio?</a:t>
          </a:r>
        </a:p>
      </dsp:txBody>
      <dsp:txXfrm>
        <a:off x="1570876" y="2974161"/>
        <a:ext cx="1286329" cy="876089"/>
      </dsp:txXfrm>
    </dsp:sp>
    <dsp:sp modelId="{77D68E31-E31D-4B58-A756-5454629B8941}">
      <dsp:nvSpPr>
        <dsp:cNvPr id="0" name=""/>
        <dsp:cNvSpPr/>
      </dsp:nvSpPr>
      <dsp:spPr>
        <a:xfrm>
          <a:off x="4668891" y="0"/>
          <a:ext cx="1915488" cy="124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are your perceptions of the parties?</a:t>
          </a:r>
        </a:p>
      </dsp:txBody>
      <dsp:txXfrm>
        <a:off x="5270793" y="27256"/>
        <a:ext cx="1286329" cy="876089"/>
      </dsp:txXfrm>
    </dsp:sp>
    <dsp:sp modelId="{1195E1AD-F3F1-4273-B57F-F01446709B25}">
      <dsp:nvSpPr>
        <dsp:cNvPr id="0" name=""/>
        <dsp:cNvSpPr/>
      </dsp:nvSpPr>
      <dsp:spPr>
        <a:xfrm>
          <a:off x="1543620" y="0"/>
          <a:ext cx="1915488" cy="124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How do you find this out?</a:t>
          </a:r>
        </a:p>
      </dsp:txBody>
      <dsp:txXfrm>
        <a:off x="1570876" y="27256"/>
        <a:ext cx="1286329" cy="876089"/>
      </dsp:txXfrm>
    </dsp:sp>
    <dsp:sp modelId="{E86E44AE-653D-40B4-8D65-165365D7C721}">
      <dsp:nvSpPr>
        <dsp:cNvPr id="0" name=""/>
        <dsp:cNvSpPr/>
      </dsp:nvSpPr>
      <dsp:spPr>
        <a:xfrm>
          <a:off x="2346264" y="221017"/>
          <a:ext cx="1678960" cy="167896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How voters perceive candidate’s position on the issues</a:t>
          </a:r>
        </a:p>
      </dsp:txBody>
      <dsp:txXfrm>
        <a:off x="2838020" y="712773"/>
        <a:ext cx="1187204" cy="1187204"/>
      </dsp:txXfrm>
    </dsp:sp>
    <dsp:sp modelId="{137DD2D0-18E9-471D-AAF1-57D560FB2406}">
      <dsp:nvSpPr>
        <dsp:cNvPr id="0" name=""/>
        <dsp:cNvSpPr/>
      </dsp:nvSpPr>
      <dsp:spPr>
        <a:xfrm rot="5400000">
          <a:off x="4102775" y="221017"/>
          <a:ext cx="1678960" cy="167896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way people feel about the party</a:t>
          </a:r>
        </a:p>
      </dsp:txBody>
      <dsp:txXfrm rot="-5400000">
        <a:off x="4102775" y="712773"/>
        <a:ext cx="1187204" cy="1187204"/>
      </dsp:txXfrm>
    </dsp:sp>
    <dsp:sp modelId="{B4B613F0-79C4-4108-8941-B838D239C243}">
      <dsp:nvSpPr>
        <dsp:cNvPr id="0" name=""/>
        <dsp:cNvSpPr/>
      </dsp:nvSpPr>
      <dsp:spPr>
        <a:xfrm rot="10800000">
          <a:off x="4113234" y="1967068"/>
          <a:ext cx="1678960" cy="167896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Comfort level of the voter in relation to candidate and the party</a:t>
          </a:r>
        </a:p>
      </dsp:txBody>
      <dsp:txXfrm rot="10800000">
        <a:off x="4113234" y="1967068"/>
        <a:ext cx="1187204" cy="1187204"/>
      </dsp:txXfrm>
    </dsp:sp>
    <dsp:sp modelId="{6F58AEEA-6A12-459A-8C47-62CE5AD35060}">
      <dsp:nvSpPr>
        <dsp:cNvPr id="0" name=""/>
        <dsp:cNvSpPr/>
      </dsp:nvSpPr>
      <dsp:spPr>
        <a:xfrm rot="16200000">
          <a:off x="2346264" y="1977528"/>
          <a:ext cx="1678960" cy="167896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Influence on media and its effect on the election </a:t>
          </a:r>
        </a:p>
      </dsp:txBody>
      <dsp:txXfrm rot="5400000">
        <a:off x="2838020" y="1977528"/>
        <a:ext cx="1187204" cy="1187204"/>
      </dsp:txXfrm>
    </dsp:sp>
    <dsp:sp modelId="{ADD2B032-725F-40F6-8B7D-5A90CC3DF234}">
      <dsp:nvSpPr>
        <dsp:cNvPr id="0" name=""/>
        <dsp:cNvSpPr/>
      </dsp:nvSpPr>
      <dsp:spPr>
        <a:xfrm>
          <a:off x="3774156" y="1589777"/>
          <a:ext cx="579687" cy="5040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600D-F56A-4712-950B-3123D0E0D885}">
      <dsp:nvSpPr>
        <dsp:cNvPr id="0" name=""/>
        <dsp:cNvSpPr/>
      </dsp:nvSpPr>
      <dsp:spPr>
        <a:xfrm rot="10800000">
          <a:off x="3774156" y="1783653"/>
          <a:ext cx="579687" cy="5040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52BC0-F338-4D68-8C6F-F8249CDEA705}">
      <dsp:nvSpPr>
        <dsp:cNvPr id="0" name=""/>
        <dsp:cNvSpPr/>
      </dsp:nvSpPr>
      <dsp:spPr>
        <a:xfrm>
          <a:off x="3055" y="257313"/>
          <a:ext cx="183753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2000 Election</a:t>
          </a:r>
        </a:p>
      </dsp:txBody>
      <dsp:txXfrm>
        <a:off x="3055" y="257313"/>
        <a:ext cx="1837531" cy="604800"/>
      </dsp:txXfrm>
    </dsp:sp>
    <dsp:sp modelId="{C7BA5007-4A3D-4A5E-A57C-1EBF70BE2C46}">
      <dsp:nvSpPr>
        <dsp:cNvPr id="0" name=""/>
        <dsp:cNvSpPr/>
      </dsp:nvSpPr>
      <dsp:spPr>
        <a:xfrm>
          <a:off x="3055" y="862113"/>
          <a:ext cx="1837531" cy="2428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highlight>
                <a:srgbClr val="FFFF00"/>
              </a:highlight>
            </a:rPr>
            <a:t>Bush</a:t>
          </a:r>
          <a:r>
            <a:rPr lang="en-US" sz="2100" kern="1200" dirty="0"/>
            <a:t> (R)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Gore (D)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Gore won popular vote, but lost electoral vote</a:t>
          </a:r>
          <a:endParaRPr lang="en-US" sz="2100" kern="1200" dirty="0"/>
        </a:p>
      </dsp:txBody>
      <dsp:txXfrm>
        <a:off x="3055" y="862113"/>
        <a:ext cx="1837531" cy="2428858"/>
      </dsp:txXfrm>
    </dsp:sp>
    <dsp:sp modelId="{BECAFD59-B6D3-4AFC-83C2-9A9676C5104F}">
      <dsp:nvSpPr>
        <dsp:cNvPr id="0" name=""/>
        <dsp:cNvSpPr/>
      </dsp:nvSpPr>
      <dsp:spPr>
        <a:xfrm>
          <a:off x="2097841" y="257313"/>
          <a:ext cx="183753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2004 Election</a:t>
          </a:r>
        </a:p>
      </dsp:txBody>
      <dsp:txXfrm>
        <a:off x="2097841" y="257313"/>
        <a:ext cx="1837531" cy="604800"/>
      </dsp:txXfrm>
    </dsp:sp>
    <dsp:sp modelId="{F1BFE54C-F659-4AE2-BE2A-4D49027E0464}">
      <dsp:nvSpPr>
        <dsp:cNvPr id="0" name=""/>
        <dsp:cNvSpPr/>
      </dsp:nvSpPr>
      <dsp:spPr>
        <a:xfrm>
          <a:off x="2097841" y="862113"/>
          <a:ext cx="1837531" cy="2428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ighlight>
                <a:srgbClr val="FFFF00"/>
              </a:highlight>
            </a:rPr>
            <a:t>Bush</a:t>
          </a:r>
          <a:r>
            <a:rPr lang="en-US" sz="1900" kern="1200" dirty="0"/>
            <a:t> (R)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Kerry (D)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Bush re-elected b/c America wanted to keep their </a:t>
          </a:r>
          <a:r>
            <a:rPr lang="en-US" sz="1200" b="1" i="1" kern="1200" dirty="0"/>
            <a:t>commander – in – chief </a:t>
          </a:r>
          <a:r>
            <a:rPr lang="en-US" sz="1200" kern="1200" dirty="0"/>
            <a:t>during the turmoil</a:t>
          </a:r>
        </a:p>
      </dsp:txBody>
      <dsp:txXfrm>
        <a:off x="2097841" y="862113"/>
        <a:ext cx="1837531" cy="2428858"/>
      </dsp:txXfrm>
    </dsp:sp>
    <dsp:sp modelId="{0C0CE3BF-50FD-475E-9F09-669761E9AD5F}">
      <dsp:nvSpPr>
        <dsp:cNvPr id="0" name=""/>
        <dsp:cNvSpPr/>
      </dsp:nvSpPr>
      <dsp:spPr>
        <a:xfrm>
          <a:off x="4192627" y="257313"/>
          <a:ext cx="183753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2008 Election</a:t>
          </a:r>
        </a:p>
      </dsp:txBody>
      <dsp:txXfrm>
        <a:off x="4192627" y="257313"/>
        <a:ext cx="1837531" cy="604800"/>
      </dsp:txXfrm>
    </dsp:sp>
    <dsp:sp modelId="{2E4831B8-7752-4AED-BB74-A31BD4169ED5}">
      <dsp:nvSpPr>
        <dsp:cNvPr id="0" name=""/>
        <dsp:cNvSpPr/>
      </dsp:nvSpPr>
      <dsp:spPr>
        <a:xfrm>
          <a:off x="4192627" y="862113"/>
          <a:ext cx="1837531" cy="2428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highlight>
                <a:srgbClr val="FFFF00"/>
              </a:highlight>
            </a:rPr>
            <a:t>Obama</a:t>
          </a:r>
          <a:r>
            <a:rPr lang="en-US" sz="2100" kern="1200" dirty="0"/>
            <a:t> (D)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McCain (R)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America believed – “change we can believe in”</a:t>
          </a:r>
        </a:p>
      </dsp:txBody>
      <dsp:txXfrm>
        <a:off x="4192627" y="862113"/>
        <a:ext cx="1837531" cy="2428858"/>
      </dsp:txXfrm>
    </dsp:sp>
    <dsp:sp modelId="{F4E4158F-F778-4F5C-A012-13E208595BC8}">
      <dsp:nvSpPr>
        <dsp:cNvPr id="0" name=""/>
        <dsp:cNvSpPr/>
      </dsp:nvSpPr>
      <dsp:spPr>
        <a:xfrm>
          <a:off x="6287412" y="257313"/>
          <a:ext cx="183753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2016 Election</a:t>
          </a:r>
        </a:p>
      </dsp:txBody>
      <dsp:txXfrm>
        <a:off x="6287412" y="257313"/>
        <a:ext cx="1837531" cy="604800"/>
      </dsp:txXfrm>
    </dsp:sp>
    <dsp:sp modelId="{F0AA70B1-00C0-4B84-9A02-BE7EF834EFAA}">
      <dsp:nvSpPr>
        <dsp:cNvPr id="0" name=""/>
        <dsp:cNvSpPr/>
      </dsp:nvSpPr>
      <dsp:spPr>
        <a:xfrm>
          <a:off x="6290468" y="871659"/>
          <a:ext cx="1837531" cy="24288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highlight>
                <a:srgbClr val="FFFF00"/>
              </a:highlight>
            </a:rPr>
            <a:t>Trump</a:t>
          </a:r>
          <a:r>
            <a:rPr lang="en-US" sz="2100" kern="1200" dirty="0"/>
            <a:t> (R)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Clinton (D)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change election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Trump won the electoral but lost popular vote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Most faithless electors – people who voted for the other candidate ever amongst the electoral votes</a:t>
          </a:r>
        </a:p>
      </dsp:txBody>
      <dsp:txXfrm>
        <a:off x="6290468" y="871659"/>
        <a:ext cx="1837531" cy="2428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62E0A-F5CE-4CA1-8A7E-0BE033F39BB5}">
      <dsp:nvSpPr>
        <dsp:cNvPr id="0" name=""/>
        <dsp:cNvSpPr/>
      </dsp:nvSpPr>
      <dsp:spPr>
        <a:xfrm>
          <a:off x="349337" y="0"/>
          <a:ext cx="2210415" cy="22103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Federalist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For the ratification</a:t>
          </a:r>
        </a:p>
      </dsp:txBody>
      <dsp:txXfrm>
        <a:off x="673045" y="323703"/>
        <a:ext cx="1562999" cy="1562978"/>
      </dsp:txXfrm>
    </dsp:sp>
    <dsp:sp modelId="{986D23C8-757A-43A9-817C-5A89BE89B039}">
      <dsp:nvSpPr>
        <dsp:cNvPr id="0" name=""/>
        <dsp:cNvSpPr/>
      </dsp:nvSpPr>
      <dsp:spPr>
        <a:xfrm>
          <a:off x="1487058" y="1474203"/>
          <a:ext cx="2210415" cy="22103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Constitution</a:t>
          </a:r>
        </a:p>
      </dsp:txBody>
      <dsp:txXfrm>
        <a:off x="1810766" y="1797906"/>
        <a:ext cx="1562999" cy="1562978"/>
      </dsp:txXfrm>
    </dsp:sp>
    <dsp:sp modelId="{78CDD17C-3940-4901-ADB5-50D429D9FC6D}">
      <dsp:nvSpPr>
        <dsp:cNvPr id="0" name=""/>
        <dsp:cNvSpPr/>
      </dsp:nvSpPr>
      <dsp:spPr>
        <a:xfrm>
          <a:off x="2623434" y="0"/>
          <a:ext cx="2210415" cy="22103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Anti-Federalist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Not for the ratification</a:t>
          </a:r>
        </a:p>
      </dsp:txBody>
      <dsp:txXfrm>
        <a:off x="2947142" y="323703"/>
        <a:ext cx="1562999" cy="1562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8B17B-CC88-46E1-9D34-B40A73019B66}">
      <dsp:nvSpPr>
        <dsp:cNvPr id="0" name=""/>
        <dsp:cNvSpPr/>
      </dsp:nvSpPr>
      <dsp:spPr>
        <a:xfrm>
          <a:off x="2072640" y="531"/>
          <a:ext cx="31089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Headed by Alexander Hamilton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Countries upper class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Supported strong national government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Policies filtered towards solving the nation’s economic problems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Appealed to business interests</a:t>
          </a:r>
        </a:p>
      </dsp:txBody>
      <dsp:txXfrm>
        <a:off x="2072640" y="259476"/>
        <a:ext cx="2332125" cy="1553669"/>
      </dsp:txXfrm>
    </dsp:sp>
    <dsp:sp modelId="{63EF3415-4C70-4CE0-82B4-83967612911B}">
      <dsp:nvSpPr>
        <dsp:cNvPr id="0" name=""/>
        <dsp:cNvSpPr/>
      </dsp:nvSpPr>
      <dsp:spPr>
        <a:xfrm>
          <a:off x="0" y="531"/>
          <a:ext cx="20726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Federalist</a:t>
          </a:r>
        </a:p>
      </dsp:txBody>
      <dsp:txXfrm>
        <a:off x="101125" y="101656"/>
        <a:ext cx="1870390" cy="1869309"/>
      </dsp:txXfrm>
    </dsp:sp>
    <dsp:sp modelId="{D9675D78-A8AD-4747-ADB7-F60F8934DCA9}">
      <dsp:nvSpPr>
        <dsp:cNvPr id="0" name=""/>
        <dsp:cNvSpPr/>
      </dsp:nvSpPr>
      <dsp:spPr>
        <a:xfrm>
          <a:off x="2072640" y="2279246"/>
          <a:ext cx="31089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Led by Thomas Jefferson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Looked at as the “common man”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Limited role of government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Strict constructionist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Followers were farmers, merchants, and middle class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Disapproved of a powerful President – Congress should be the main component</a:t>
          </a:r>
        </a:p>
      </dsp:txBody>
      <dsp:txXfrm>
        <a:off x="2072640" y="2538191"/>
        <a:ext cx="2332125" cy="1553669"/>
      </dsp:txXfrm>
    </dsp:sp>
    <dsp:sp modelId="{71EAD2AE-6010-4AFB-BC10-DE103DDCDF18}">
      <dsp:nvSpPr>
        <dsp:cNvPr id="0" name=""/>
        <dsp:cNvSpPr/>
      </dsp:nvSpPr>
      <dsp:spPr>
        <a:xfrm>
          <a:off x="0" y="2279246"/>
          <a:ext cx="20726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Democratic-Republicans</a:t>
          </a:r>
        </a:p>
      </dsp:txBody>
      <dsp:txXfrm>
        <a:off x="101125" y="2380371"/>
        <a:ext cx="1870390" cy="18693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E5E5-C2A3-4531-A26B-A3B130B0D3E4}">
      <dsp:nvSpPr>
        <dsp:cNvPr id="0" name=""/>
        <dsp:cNvSpPr/>
      </dsp:nvSpPr>
      <dsp:spPr>
        <a:xfrm>
          <a:off x="301953" y="0"/>
          <a:ext cx="3422141" cy="20303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2967C-9109-4D7D-8470-9F6E515B01AF}">
      <dsp:nvSpPr>
        <dsp:cNvPr id="0" name=""/>
        <dsp:cNvSpPr/>
      </dsp:nvSpPr>
      <dsp:spPr>
        <a:xfrm>
          <a:off x="4324" y="609107"/>
          <a:ext cx="1295884" cy="812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Preferences are voiced to political parties</a:t>
          </a:r>
        </a:p>
      </dsp:txBody>
      <dsp:txXfrm>
        <a:off x="43970" y="648753"/>
        <a:ext cx="1216592" cy="732850"/>
      </dsp:txXfrm>
    </dsp:sp>
    <dsp:sp modelId="{47DB0791-C0CD-40DF-800B-7156C4472AFA}">
      <dsp:nvSpPr>
        <dsp:cNvPr id="0" name=""/>
        <dsp:cNvSpPr/>
      </dsp:nvSpPr>
      <dsp:spPr>
        <a:xfrm>
          <a:off x="1365082" y="609107"/>
          <a:ext cx="1295884" cy="812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Specific political issues are resolved</a:t>
          </a:r>
        </a:p>
      </dsp:txBody>
      <dsp:txXfrm>
        <a:off x="1404728" y="648753"/>
        <a:ext cx="1216592" cy="732850"/>
      </dsp:txXfrm>
    </dsp:sp>
    <dsp:sp modelId="{90861CFE-91EA-40CC-9191-639BA92D85F0}">
      <dsp:nvSpPr>
        <dsp:cNvPr id="0" name=""/>
        <dsp:cNvSpPr/>
      </dsp:nvSpPr>
      <dsp:spPr>
        <a:xfrm>
          <a:off x="2725839" y="609107"/>
          <a:ext cx="1295884" cy="812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Now is basis for policy/change</a:t>
          </a:r>
        </a:p>
      </dsp:txBody>
      <dsp:txXfrm>
        <a:off x="2765485" y="648753"/>
        <a:ext cx="1216592" cy="7328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6B61E-8FEF-4013-A815-83BBB87E2271}">
      <dsp:nvSpPr>
        <dsp:cNvPr id="0" name=""/>
        <dsp:cNvSpPr/>
      </dsp:nvSpPr>
      <dsp:spPr>
        <a:xfrm>
          <a:off x="0" y="223901"/>
          <a:ext cx="1859428" cy="63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Platform: Government </a:t>
          </a:r>
        </a:p>
      </dsp:txBody>
      <dsp:txXfrm>
        <a:off x="18737" y="242638"/>
        <a:ext cx="1821954" cy="602244"/>
      </dsp:txXfrm>
    </dsp:sp>
    <dsp:sp modelId="{83866A22-8CAA-43C8-B9E5-EB0B9B7363E9}">
      <dsp:nvSpPr>
        <dsp:cNvPr id="0" name=""/>
        <dsp:cNvSpPr/>
      </dsp:nvSpPr>
      <dsp:spPr>
        <a:xfrm>
          <a:off x="0" y="978769"/>
          <a:ext cx="639718" cy="6397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7C6FE-3E4F-43A0-AB91-595C1CA1B640}">
      <dsp:nvSpPr>
        <dsp:cNvPr id="0" name=""/>
        <dsp:cNvSpPr/>
      </dsp:nvSpPr>
      <dsp:spPr>
        <a:xfrm>
          <a:off x="678101" y="978769"/>
          <a:ext cx="1181327" cy="6397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Stands for less government</a:t>
          </a:r>
        </a:p>
      </dsp:txBody>
      <dsp:txXfrm>
        <a:off x="709335" y="1010003"/>
        <a:ext cx="1118859" cy="577250"/>
      </dsp:txXfrm>
    </dsp:sp>
    <dsp:sp modelId="{EBD16515-C844-4E41-BBD2-D707630E990A}">
      <dsp:nvSpPr>
        <dsp:cNvPr id="0" name=""/>
        <dsp:cNvSpPr/>
      </dsp:nvSpPr>
      <dsp:spPr>
        <a:xfrm>
          <a:off x="0" y="1695254"/>
          <a:ext cx="639718" cy="6397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5FBAC-C18E-4093-9E7B-6DCE13EED47F}">
      <dsp:nvSpPr>
        <dsp:cNvPr id="0" name=""/>
        <dsp:cNvSpPr/>
      </dsp:nvSpPr>
      <dsp:spPr>
        <a:xfrm>
          <a:off x="678101" y="1695254"/>
          <a:ext cx="1181327" cy="6397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Supports government involvement</a:t>
          </a:r>
        </a:p>
      </dsp:txBody>
      <dsp:txXfrm>
        <a:off x="709335" y="1726488"/>
        <a:ext cx="1118859" cy="577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6B61E-8FEF-4013-A815-83BBB87E2271}">
      <dsp:nvSpPr>
        <dsp:cNvPr id="0" name=""/>
        <dsp:cNvSpPr/>
      </dsp:nvSpPr>
      <dsp:spPr>
        <a:xfrm>
          <a:off x="0" y="223901"/>
          <a:ext cx="1859428" cy="63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Platform: Social Issues </a:t>
          </a:r>
        </a:p>
      </dsp:txBody>
      <dsp:txXfrm>
        <a:off x="18737" y="242638"/>
        <a:ext cx="1821954" cy="602244"/>
      </dsp:txXfrm>
    </dsp:sp>
    <dsp:sp modelId="{83866A22-8CAA-43C8-B9E5-EB0B9B7363E9}">
      <dsp:nvSpPr>
        <dsp:cNvPr id="0" name=""/>
        <dsp:cNvSpPr/>
      </dsp:nvSpPr>
      <dsp:spPr>
        <a:xfrm>
          <a:off x="0" y="978769"/>
          <a:ext cx="639718" cy="6397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7C6FE-3E4F-43A0-AB91-595C1CA1B640}">
      <dsp:nvSpPr>
        <dsp:cNvPr id="0" name=""/>
        <dsp:cNvSpPr/>
      </dsp:nvSpPr>
      <dsp:spPr>
        <a:xfrm>
          <a:off x="678101" y="978769"/>
          <a:ext cx="1181327" cy="6397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Against Abortion</a:t>
          </a:r>
        </a:p>
      </dsp:txBody>
      <dsp:txXfrm>
        <a:off x="709335" y="1010003"/>
        <a:ext cx="1118859" cy="577250"/>
      </dsp:txXfrm>
    </dsp:sp>
    <dsp:sp modelId="{EBD16515-C844-4E41-BBD2-D707630E990A}">
      <dsp:nvSpPr>
        <dsp:cNvPr id="0" name=""/>
        <dsp:cNvSpPr/>
      </dsp:nvSpPr>
      <dsp:spPr>
        <a:xfrm>
          <a:off x="0" y="1695254"/>
          <a:ext cx="639718" cy="6397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5FBAC-C18E-4093-9E7B-6DCE13EED47F}">
      <dsp:nvSpPr>
        <dsp:cNvPr id="0" name=""/>
        <dsp:cNvSpPr/>
      </dsp:nvSpPr>
      <dsp:spPr>
        <a:xfrm>
          <a:off x="678101" y="1695254"/>
          <a:ext cx="1181327" cy="6397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Favoring choice</a:t>
          </a:r>
        </a:p>
      </dsp:txBody>
      <dsp:txXfrm>
        <a:off x="709335" y="1726488"/>
        <a:ext cx="1118859" cy="57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A6F2-48EC-4506-ADAE-59EF181C5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5AE9B-E680-49DB-B7A2-214250C7D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82420-9F79-45A5-96D5-872B0C22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B29FE-47D9-4DAB-9D42-89E10765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64D0-EB0F-47B3-B337-1B847EDD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0522-C5FF-4292-8A5B-8F6BA5D8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3A680-5C13-464D-B29D-49F0E2735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34FBB-D9BB-46A9-A59D-7FDC9B15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5C63-7779-4262-AE2F-1FFE082D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5C7C1-7162-496E-AAA7-2E04961D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85B8F-1B72-4F9E-8BE7-FF8EB5CAC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3AC19-915F-4086-AD35-7DE2C3A8A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8643D-B71F-4B06-A1F2-97EB00E2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C0BEF-FD36-4F4E-B665-1F6EF03D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C0B3E-CA0A-4077-866A-09CFE723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0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EB51-CAF8-40E6-B563-A7205C9F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96EC-9322-4CC7-B8E8-8787E621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C1201-4E0E-42CC-A87F-B97AF00E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61557-B950-4479-96D5-701FA175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044E5-88E9-4089-A631-AE7B89CB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8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7308-1E9C-4987-A1F5-D8B0A74E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016B9-5774-4D06-95F4-F85060A9F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B4342-4D0F-4DC5-9159-824300EA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2E28-B7F5-4F37-9FAC-FA094E3A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2251E-BED3-4D34-B21F-C8E6295B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8843-D3D6-491D-B3DC-705CAF7E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8338-AF57-46E8-B5D4-32ABF7D0D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AE74-2F80-4549-96CB-C332DB6C9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16689-BFBB-40DF-9BDD-9186A9A7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D2A66-2DA4-411C-B259-EBFA5717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47ED0-9814-46AB-BFB5-6220B909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2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82EC-1E52-45E8-BAB5-C849512E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DC7F-EB0A-4144-9820-6A35C8C47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10609-0A2B-4942-ADE7-E34D4A52C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AAC12-7487-4A3D-8DB3-5E248F92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F33C5-585C-42FB-9734-05D4B5965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06F29-B487-4708-A41B-D818858A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63911-3092-42C4-B1BE-384B6FF8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87B24-28AD-4A50-96DF-728D903D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2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103D-07A8-4C21-84B9-89B4FB15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84E9D-7E73-432B-94E5-7AFB5DC9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2B52B-6E68-4A05-86B4-50006A89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E2267-EC1E-4A5E-835C-8D98D184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ED38E-AD62-4BC4-B7C4-C111FCED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1563E-8D23-4EA6-853B-3948693E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A3659-96F0-4E8C-9127-AFBDE519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8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E5ED-9B93-4228-9944-B9A66E77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95F9-53DA-4188-92D3-078B911AE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6D2B-8120-4731-9F0D-82070D162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97430-DEB8-43B1-BD48-8FC8AA08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940B7-7941-40BF-BF81-1757983E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D5D03-BDE0-4CBE-BBA7-A5CFCAA2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7347-C8C3-4D35-A32E-08D3D5DD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887AD-6550-4F34-8DFA-9033D207C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D33F9-E4AB-4B38-BD0B-90E6D6025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A0176-30A9-4413-91D2-E6DBA66C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BD9F7-784B-4412-A75D-D5F4E4BC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58C26-2846-4CB1-ADCA-5D6180D6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CE9C3-9055-45C4-ADB5-20FE78A3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BBED5-6570-4813-A5E8-555BBC3AE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38912-6FA9-447E-9E40-DD0583613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E4F3-8FBB-4A20-9EF5-E640DB8CCA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1ED2D-ACDA-409E-BE11-AE34E3F1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3F8C2-89FE-4705-9268-5D62E7147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D93B-D3AF-4EA9-823C-7E5CBBF1E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9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&amp;ehk=DYRFlWkbCxXaACwto2G52w&amp;r=0&amp;pid=OfficeInsert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american_recovery_and_reinvestment_act_of_2009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stamericanvagabond.com/politics/election-never-ended/" TargetMode="External"/><Relationship Id="rId2" Type="http://schemas.openxmlformats.org/officeDocument/2006/relationships/image" Target="../media/image1.jpg&amp;ehk=HD0D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4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securing-the-voting-process-four-essential-reads-65532" TargetMode="External"/><Relationship Id="rId2" Type="http://schemas.openxmlformats.org/officeDocument/2006/relationships/image" Target="../media/image24.jpg&amp;ehk=fmQYneESJvO0xULlaJckmw&amp;r=0&amp;pid=OfficeInsert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edebate.com/debate/show/Is_society_a_reflection_of_it_s_government" TargetMode="External"/><Relationship Id="rId2" Type="http://schemas.openxmlformats.org/officeDocument/2006/relationships/image" Target="../media/image27.jpg&amp;ehk=R5ERBPU0jylQvBN8F6UsOQ&amp;r=0&amp;pid=OfficeInsert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rustratedteacher.com/2010/07/thursday-cartoon-fun-three-branches-of.html" TargetMode="External"/><Relationship Id="rId2" Type="http://schemas.openxmlformats.org/officeDocument/2006/relationships/image" Target="../media/image2.jpg&amp;ehk=K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american-government-2010-2011" TargetMode="External"/><Relationship Id="rId2" Type="http://schemas.openxmlformats.org/officeDocument/2006/relationships/image" Target="../media/image3.png&amp;ehk=nekKwmdW7NFGrgWdTkyPgw&amp;r=0&amp;pid=OfficeInsert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american-government-2013" TargetMode="External"/><Relationship Id="rId2" Type="http://schemas.openxmlformats.org/officeDocument/2006/relationships/image" Target="../media/image4.jpg&amp;ehk=5S6CL5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policyproject.us/constitution/" TargetMode="External"/><Relationship Id="rId2" Type="http://schemas.openxmlformats.org/officeDocument/2006/relationships/image" Target="../media/image5.jpg&amp;ehk=2T649vrHvKK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28D1-D430-4236-B54C-C86B6F0BB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Theory of Modern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F3A25-8298-452A-856A-1BA9D346B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CD60-DA26-4DF2-B3F0-581926F2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Federalist v. Anti-Federalist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09254-9E93-427C-A730-8D7CDF421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Federalist Papers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51655-47CF-4C54-9067-1BE5BD46DE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Explains how the U.S. political system was characterized </a:t>
            </a:r>
          </a:p>
          <a:p>
            <a:r>
              <a:rPr lang="en-US" dirty="0"/>
              <a:t>Explained how groups based on differing attitudes formed a new government</a:t>
            </a:r>
          </a:p>
          <a:p>
            <a:pPr lvl="1"/>
            <a:r>
              <a:rPr lang="en-US" dirty="0"/>
              <a:t>James Madison was one of the key authors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A6927-F298-4705-BD50-16C8CB7D4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4B25FF-91F7-4A88-AC43-25D7093CFD1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5589432"/>
              </p:ext>
            </p:extLst>
          </p:nvPr>
        </p:nvGraphicFramePr>
        <p:xfrm>
          <a:off x="6172200" y="2093119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83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D63E-A611-4AB6-870A-C32B6EC6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Federalist v. Anti-Federalist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5CFFE4-9C0D-4510-A534-0C3C072C5A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Ratification of the Constitution separated</a:t>
            </a:r>
          </a:p>
          <a:p>
            <a:r>
              <a:rPr lang="en-US" dirty="0"/>
              <a:t>Separated based on the strength of national government and personal freedoms</a:t>
            </a:r>
          </a:p>
          <a:p>
            <a:pPr lvl="1"/>
            <a:r>
              <a:rPr lang="en-US" dirty="0"/>
              <a:t>Constitution ratified with the acceptance of the Bill of Rights</a:t>
            </a:r>
          </a:p>
          <a:p>
            <a:r>
              <a:rPr lang="en-US" dirty="0"/>
              <a:t>After-effect: Two parties formed</a:t>
            </a:r>
          </a:p>
          <a:p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5454D5E-931B-487E-9D37-A886FFBCAD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368181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A034F49-9A10-40C3-B171-092BEBC8EEB4}"/>
              </a:ext>
            </a:extLst>
          </p:cNvPr>
          <p:cNvSpPr txBox="1"/>
          <p:nvPr/>
        </p:nvSpPr>
        <p:spPr>
          <a:xfrm>
            <a:off x="305504" y="2016135"/>
            <a:ext cx="5790496" cy="39703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Parties have developed:</a:t>
            </a:r>
          </a:p>
          <a:p>
            <a:pPr algn="ctr"/>
            <a:endParaRPr lang="en-US" b="1" u="sng" dirty="0"/>
          </a:p>
          <a:p>
            <a:pPr algn="ctr"/>
            <a:r>
              <a:rPr lang="en-US" b="1" u="sng" dirty="0">
                <a:solidFill>
                  <a:srgbClr val="00B050"/>
                </a:solidFill>
              </a:rPr>
              <a:t>Tea-Party</a:t>
            </a:r>
          </a:p>
          <a:p>
            <a:pPr marL="285750" indent="-285750">
              <a:buFontTx/>
              <a:buChar char="-"/>
            </a:pPr>
            <a:r>
              <a:rPr lang="en-US" dirty="0"/>
              <a:t>Derived from the Boston patriots of the Boston Tea Party</a:t>
            </a:r>
          </a:p>
          <a:p>
            <a:pPr marL="285750" indent="-285750">
              <a:buFontTx/>
              <a:buChar char="-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parties play a significant role with elections</a:t>
            </a:r>
          </a:p>
          <a:p>
            <a:pPr algn="ctr"/>
            <a:r>
              <a:rPr lang="en-US" b="1" u="sng" dirty="0"/>
              <a:t>Make-up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Consist of Republicans who serve in the House of Reps.</a:t>
            </a:r>
          </a:p>
          <a:p>
            <a:pPr algn="ctr"/>
            <a:r>
              <a:rPr lang="en-US" b="1" u="sng" dirty="0"/>
              <a:t>Beliefs</a:t>
            </a:r>
          </a:p>
          <a:p>
            <a:pPr marL="285750" indent="-285750">
              <a:buFontTx/>
              <a:buChar char="-"/>
            </a:pPr>
            <a:r>
              <a:rPr lang="en-US" dirty="0"/>
              <a:t>Grass roots movement of people: Bottom - up</a:t>
            </a:r>
          </a:p>
          <a:p>
            <a:pPr marL="285750" indent="-285750">
              <a:buFontTx/>
              <a:buChar char="-"/>
            </a:pPr>
            <a:r>
              <a:rPr lang="en-US" dirty="0"/>
              <a:t>Less government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Lower taxes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Lower government spending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Slogan “taking their government back”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80F4-5EDA-44A4-B689-A820AA0F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8DFF-BF55-4BA2-A6AC-523E0DC6F0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/>
              <a:t>Meaning</a:t>
            </a:r>
            <a:r>
              <a:rPr lang="en-US" dirty="0"/>
              <a:t>: connects the people to the government</a:t>
            </a:r>
          </a:p>
          <a:p>
            <a:pPr lvl="1"/>
            <a:r>
              <a:rPr lang="en-US" dirty="0"/>
              <a:t>Individual’s express preferences regarding the development of public policy</a:t>
            </a:r>
          </a:p>
          <a:p>
            <a:pPr lvl="2"/>
            <a:r>
              <a:rPr lang="en-US" dirty="0"/>
              <a:t>Ex.) Elections, political parties, interest groups, and the media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8F8E9-66DA-43C9-9721-99164120B8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Both political parties have a platforms</a:t>
            </a:r>
          </a:p>
          <a:p>
            <a:pPr lvl="1"/>
            <a:r>
              <a:rPr lang="en-US" dirty="0"/>
              <a:t>This is where they address stances on various  public issues</a:t>
            </a:r>
          </a:p>
          <a:p>
            <a:pPr lvl="1"/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7A2E17C-4A2A-4C83-BEA6-C629AC0F3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293638"/>
              </p:ext>
            </p:extLst>
          </p:nvPr>
        </p:nvGraphicFramePr>
        <p:xfrm>
          <a:off x="1415975" y="4496696"/>
          <a:ext cx="4026049" cy="203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332FF53-47F9-4D52-BA22-FE31540BC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941132"/>
              </p:ext>
            </p:extLst>
          </p:nvPr>
        </p:nvGraphicFramePr>
        <p:xfrm>
          <a:off x="6903571" y="3618088"/>
          <a:ext cx="1859429" cy="255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B4CE17-2A54-46A6-B0D4-2E7509DF3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517905"/>
              </p:ext>
            </p:extLst>
          </p:nvPr>
        </p:nvGraphicFramePr>
        <p:xfrm>
          <a:off x="9128685" y="3618088"/>
          <a:ext cx="1859429" cy="255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2720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6C69-8381-479B-94F4-D44FCD6E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7929-8F1B-4902-9006-5C791FAE8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be elected to office: Candidates need to…</a:t>
            </a:r>
          </a:p>
          <a:p>
            <a:pPr lvl="1"/>
            <a:r>
              <a:rPr lang="en-US" dirty="0"/>
              <a:t>Think about who to gear towards?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942847-3973-4862-8D20-2A0376ABAD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272761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the campaign">
            <a:extLst>
              <a:ext uri="{FF2B5EF4-FFF2-40B4-BE49-F238E27FC236}">
                <a16:creationId xmlns:a16="http://schemas.microsoft.com/office/drawing/2014/main" id="{49F0986B-68B8-4559-8F43-8C3BFCAC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1688"/>
            <a:ext cx="4368445" cy="18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 campaign">
            <a:extLst>
              <a:ext uri="{FF2B5EF4-FFF2-40B4-BE49-F238E27FC236}">
                <a16:creationId xmlns:a16="http://schemas.microsoft.com/office/drawing/2014/main" id="{C93CFA80-1A96-4E84-9659-D227C109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661255"/>
            <a:ext cx="4368445" cy="18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9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1D12-8D2D-4FC5-95C7-5C241E31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Policy-Making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AA0A-10D7-4B96-B326-92D5D82057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Stated clearly in the Constitution</a:t>
            </a:r>
          </a:p>
          <a:p>
            <a:pPr lvl="1"/>
            <a:r>
              <a:rPr lang="en-US" dirty="0"/>
              <a:t>Bureaucracies have become the 4</a:t>
            </a:r>
            <a:r>
              <a:rPr lang="en-US" baseline="30000" dirty="0"/>
              <a:t>th</a:t>
            </a:r>
            <a:r>
              <a:rPr lang="en-US" dirty="0"/>
              <a:t> branch of government</a:t>
            </a:r>
          </a:p>
          <a:p>
            <a:pPr lvl="2"/>
            <a:r>
              <a:rPr lang="en-US" dirty="0"/>
              <a:t>They have independent regulatory power and is connected directly and indirectly to government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1FAF6EC-772A-4E49-A70E-9E48DC12C3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7819639"/>
              </p:ext>
            </p:extLst>
          </p:nvPr>
        </p:nvGraphicFramePr>
        <p:xfrm>
          <a:off x="6172200" y="2060019"/>
          <a:ext cx="5181600" cy="411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Bureaucracies of america">
            <a:extLst>
              <a:ext uri="{FF2B5EF4-FFF2-40B4-BE49-F238E27FC236}">
                <a16:creationId xmlns:a16="http://schemas.microsoft.com/office/drawing/2014/main" id="{D7C373D8-783C-4D4F-80CA-50DAFE32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47" y="4001294"/>
            <a:ext cx="5078506" cy="24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81921-6CF5-419D-B38E-9B0C31C9B200}"/>
              </a:ext>
            </a:extLst>
          </p:cNvPr>
          <p:cNvSpPr txBox="1"/>
          <p:nvPr/>
        </p:nvSpPr>
        <p:spPr>
          <a:xfrm>
            <a:off x="7675875" y="1825625"/>
            <a:ext cx="217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Roles in Public Policy</a:t>
            </a:r>
          </a:p>
        </p:txBody>
      </p:sp>
    </p:spTree>
    <p:extLst>
      <p:ext uri="{BB962C8B-B14F-4D97-AF65-F5344CB8AC3E}">
        <p14:creationId xmlns:p14="http://schemas.microsoft.com/office/powerpoint/2010/main" val="71929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A6A7-A1C1-4B59-AC5B-DB8CE29C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Policy-Making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91AE0-4569-4514-9A96-AD7557DFC8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 of Policy Making based on Current Events (Recession mid-2000’s)</a:t>
            </a:r>
          </a:p>
          <a:p>
            <a:endParaRPr lang="en-US" dirty="0"/>
          </a:p>
          <a:p>
            <a:pPr lvl="1"/>
            <a:r>
              <a:rPr lang="en-US" dirty="0"/>
              <a:t>2009: President Obama signed the American Recovery and Reinvestment Act</a:t>
            </a:r>
          </a:p>
          <a:p>
            <a:pPr lvl="2"/>
            <a:r>
              <a:rPr lang="en-US" dirty="0"/>
              <a:t>Law cost more than $1 trillion and included tax cuts for 95 percent of American</a:t>
            </a:r>
          </a:p>
          <a:p>
            <a:pPr lvl="2"/>
            <a:r>
              <a:rPr lang="en-US" dirty="0"/>
              <a:t>Helped ailing banks, auto industries, and housing market</a:t>
            </a:r>
          </a:p>
          <a:p>
            <a:pPr lvl="2"/>
            <a:r>
              <a:rPr lang="en-US" dirty="0"/>
              <a:t>Put our government in the largest deficit, totaling more than 1 trillion dollars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4983D-62C6-4DD5-9FB7-BBDFAB5F8944}"/>
              </a:ext>
            </a:extLst>
          </p:cNvPr>
          <p:cNvSpPr txBox="1"/>
          <p:nvPr/>
        </p:nvSpPr>
        <p:spPr>
          <a:xfrm rot="19912078">
            <a:off x="1670313" y="3678128"/>
            <a:ext cx="351737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Congress approved – only because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something had to happen</a:t>
            </a:r>
          </a:p>
        </p:txBody>
      </p:sp>
      <p:pic>
        <p:nvPicPr>
          <p:cNvPr id="5122" name="Picture 2" descr="Image result for recession 2008">
            <a:extLst>
              <a:ext uri="{FF2B5EF4-FFF2-40B4-BE49-F238E27FC236}">
                <a16:creationId xmlns:a16="http://schemas.microsoft.com/office/drawing/2014/main" id="{D4EEA56A-8A73-47F8-BBFF-76146D24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03" y="1825625"/>
            <a:ext cx="4446497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BA66993-69B2-4487-8608-3C5B06343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98249" y="3936746"/>
            <a:ext cx="886610" cy="710005"/>
          </a:xfrm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73D10E68-D449-45DE-B369-055CB3EE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51" y="2323100"/>
            <a:ext cx="3810000" cy="33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910F-BBC4-44D7-BEF4-895116EA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Policy-Making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8847-25B2-4C61-B41E-DD7F8E2D5E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Power of Congress</a:t>
            </a:r>
          </a:p>
          <a:p>
            <a:pPr lvl="1"/>
            <a:r>
              <a:rPr lang="en-US" dirty="0"/>
              <a:t>Threaten to not authorize an increase in the national debt in 2011 unless Obama agreed to spending cuts</a:t>
            </a:r>
          </a:p>
          <a:p>
            <a:r>
              <a:rPr lang="en-US" dirty="0"/>
              <a:t>Result:</a:t>
            </a:r>
          </a:p>
          <a:p>
            <a:pPr lvl="1"/>
            <a:r>
              <a:rPr lang="en-US" dirty="0"/>
              <a:t>Postponed: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Elimination of Bush’s tax-cuts until 2012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Defense cuts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Discretional spending (sequester)</a:t>
            </a:r>
          </a:p>
          <a:p>
            <a:pPr lvl="1"/>
            <a:r>
              <a:rPr lang="en-US" dirty="0"/>
              <a:t>Reductions in spending in these areas saved the government 85.4 billions dollars</a:t>
            </a:r>
          </a:p>
          <a:p>
            <a:pPr lvl="2"/>
            <a:r>
              <a:rPr lang="en-US" dirty="0"/>
              <a:t>Government workers taking furlough days also contributed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376B1-D865-407C-A1FA-481DE3B8BF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2011 congress - obama">
            <a:extLst>
              <a:ext uri="{FF2B5EF4-FFF2-40B4-BE49-F238E27FC236}">
                <a16:creationId xmlns:a16="http://schemas.microsoft.com/office/drawing/2014/main" id="{CA0C90C7-11E3-4A8C-BD69-F4D00B7B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0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EEDE33-8024-47A0-B6C2-7ABAD745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Policy-Making Institutions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75D9C7-D5BA-402F-8240-FA242466C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Supreme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4A20F-BD87-412A-862B-57169EF352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Has </a:t>
            </a:r>
            <a:r>
              <a:rPr lang="en-US" b="1" u="sng" dirty="0">
                <a:solidFill>
                  <a:srgbClr val="FF0000"/>
                </a:solidFill>
              </a:rPr>
              <a:t>DIRECT</a:t>
            </a:r>
            <a:r>
              <a:rPr lang="en-US" dirty="0"/>
              <a:t> impact on public policy</a:t>
            </a:r>
          </a:p>
          <a:p>
            <a:pPr lvl="1"/>
            <a:r>
              <a:rPr lang="en-US" dirty="0"/>
              <a:t>By its interpretation of the Constitution</a:t>
            </a:r>
          </a:p>
          <a:p>
            <a:pPr lvl="1"/>
            <a:r>
              <a:rPr lang="en-US" dirty="0"/>
              <a:t>Court cases sets the precedents for policy-making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D523A2-4ECD-4690-82AA-E8F37CB86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Examples of Decisions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BC5F221-6831-4CC8-9C95-61292D4C2A8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9861380"/>
              </p:ext>
            </p:extLst>
          </p:nvPr>
        </p:nvGraphicFramePr>
        <p:xfrm>
          <a:off x="6172200" y="2688683"/>
          <a:ext cx="5183188" cy="331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DB031A-6884-46DF-8A7F-3A8A262C6A4E}"/>
              </a:ext>
            </a:extLst>
          </p:cNvPr>
          <p:cNvSpPr txBox="1"/>
          <p:nvPr/>
        </p:nvSpPr>
        <p:spPr>
          <a:xfrm>
            <a:off x="6551407" y="6189662"/>
            <a:ext cx="47407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Courts will either go status quo or rock the boat</a:t>
            </a:r>
          </a:p>
        </p:txBody>
      </p:sp>
    </p:spTree>
    <p:extLst>
      <p:ext uri="{BB962C8B-B14F-4D97-AF65-F5344CB8AC3E}">
        <p14:creationId xmlns:p14="http://schemas.microsoft.com/office/powerpoint/2010/main" val="259909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3731-ADF6-41FA-9862-424CD316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Policy-Making Institutions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F4BE2-B48F-420E-8502-316844AFA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Bureaucracies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52E6F-DCFF-4475-B2CF-5170E439B5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Directly has increased the size of the government since WWII</a:t>
            </a:r>
          </a:p>
          <a:p>
            <a:r>
              <a:rPr lang="en-US" dirty="0"/>
              <a:t>The influence of these agencies has directly affected public policy</a:t>
            </a:r>
          </a:p>
          <a:p>
            <a:pPr lvl="1"/>
            <a:r>
              <a:rPr lang="en-US" dirty="0"/>
              <a:t>FDA: Food and Drug Administration</a:t>
            </a:r>
          </a:p>
          <a:p>
            <a:pPr lvl="1"/>
            <a:r>
              <a:rPr lang="en-US" dirty="0"/>
              <a:t>EPA: Environmental Protection agency</a:t>
            </a:r>
          </a:p>
          <a:p>
            <a:pPr lvl="2"/>
            <a:r>
              <a:rPr lang="en-US" dirty="0"/>
              <a:t>All have issued directives (rules) based on legislation</a:t>
            </a:r>
          </a:p>
          <a:p>
            <a:pPr lvl="3"/>
            <a:r>
              <a:rPr lang="en-US" dirty="0"/>
              <a:t>Do not have terms – so there longer than elected officials 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16CD7-4E84-4F7E-85A3-160FD99BC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3A86F-5B87-48B5-B4B1-689BC4FE1B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american Bureaucracies">
            <a:extLst>
              <a:ext uri="{FF2B5EF4-FFF2-40B4-BE49-F238E27FC236}">
                <a16:creationId xmlns:a16="http://schemas.microsoft.com/office/drawing/2014/main" id="{79A2543C-B594-4B66-ADEB-3B1C5E6CC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81163"/>
            <a:ext cx="5183188" cy="45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42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09D0-68FF-499F-B19B-AB74A53E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Representative Government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EDF6F2-65CD-411A-A09B-83AD325E7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272522"/>
              </p:ext>
            </p:extLst>
          </p:nvPr>
        </p:nvGraphicFramePr>
        <p:xfrm>
          <a:off x="730325" y="2400692"/>
          <a:ext cx="8128000" cy="377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representative government">
            <a:extLst>
              <a:ext uri="{FF2B5EF4-FFF2-40B4-BE49-F238E27FC236}">
                <a16:creationId xmlns:a16="http://schemas.microsoft.com/office/drawing/2014/main" id="{9D947197-B7BD-4BE2-B2C9-E5FBB378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24" y="2400692"/>
            <a:ext cx="2910131" cy="37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presentative government">
            <a:extLst>
              <a:ext uri="{FF2B5EF4-FFF2-40B4-BE49-F238E27FC236}">
                <a16:creationId xmlns:a16="http://schemas.microsoft.com/office/drawing/2014/main" id="{8E865B8F-569C-4053-9ECD-1912307C0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24" y="2400692"/>
            <a:ext cx="2910131" cy="37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B33DC-10F1-4329-9057-8B2C9EE5666E}"/>
              </a:ext>
            </a:extLst>
          </p:cNvPr>
          <p:cNvSpPr txBox="1"/>
          <p:nvPr/>
        </p:nvSpPr>
        <p:spPr>
          <a:xfrm>
            <a:off x="1620544" y="1690688"/>
            <a:ext cx="89509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development of our Representative Democracy evolved from other forms of democracies</a:t>
            </a:r>
          </a:p>
        </p:txBody>
      </p:sp>
    </p:spTree>
    <p:extLst>
      <p:ext uri="{BB962C8B-B14F-4D97-AF65-F5344CB8AC3E}">
        <p14:creationId xmlns:p14="http://schemas.microsoft.com/office/powerpoint/2010/main" val="23216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E87015-E75A-4A58-904F-1C9D5040D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37" r="12537" b="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D9744-1542-4FCA-825B-4F9D1D5D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Connection: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BC4F-F863-4FF3-AD7D-DC01CF86F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Over $6 Billion was spent on candidates, political parties, and special interest groups in the 2016 presidential election – the most in any presidential election.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Perhaps that is why many people believe in the </a:t>
            </a:r>
            <a:r>
              <a:rPr lang="en-US" sz="2000" b="1" u="sng" dirty="0"/>
              <a:t>elite theory</a:t>
            </a:r>
            <a:r>
              <a:rPr lang="en-US" sz="2000" b="1" dirty="0"/>
              <a:t> </a:t>
            </a:r>
            <a:r>
              <a:rPr lang="en-US" sz="2000" dirty="0"/>
              <a:t>of government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A theory of modern government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8F11E-AABA-49B0-855F-756FCA002CA3}"/>
              </a:ext>
            </a:extLst>
          </p:cNvPr>
          <p:cNvSpPr txBox="1"/>
          <p:nvPr/>
        </p:nvSpPr>
        <p:spPr>
          <a:xfrm>
            <a:off x="9226059" y="6017864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thelastamericanvagabond.com/politics/election-never-ended/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d/4.0/"/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6DC8-E95B-4ED5-ABA7-475AE630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Representative Government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7991D-0E8E-49AA-AF84-BFD97210C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Ruled by “Many”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B3CBE-D864-4CFA-ADCB-96F26D402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Concept that began in Greece</a:t>
            </a:r>
          </a:p>
          <a:p>
            <a:r>
              <a:rPr lang="en-US" dirty="0"/>
              <a:t>Purest for of </a:t>
            </a:r>
            <a:r>
              <a:rPr lang="en-US" b="1" u="sng" dirty="0">
                <a:solidFill>
                  <a:srgbClr val="FF0000"/>
                </a:solidFill>
              </a:rPr>
              <a:t>Direct Democracy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Every citizen attending a town meeting and voting on every issue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Decision based on majority 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Very difficult to do based on size of our country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Will see it at a smaller scale</a:t>
            </a:r>
          </a:p>
          <a:p>
            <a:pPr lvl="2"/>
            <a:r>
              <a:rPr lang="en-US" dirty="0"/>
              <a:t>Closest example: New England town meeting – where a town budget is approved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A0FFC8-9666-46B2-BF2A-0458CE767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F29F7C-1B67-429D-A36A-31CA67B9F4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690688"/>
            <a:ext cx="5357812" cy="4498975"/>
          </a:xfrm>
        </p:spPr>
      </p:pic>
    </p:spTree>
    <p:extLst>
      <p:ext uri="{BB962C8B-B14F-4D97-AF65-F5344CB8AC3E}">
        <p14:creationId xmlns:p14="http://schemas.microsoft.com/office/powerpoint/2010/main" val="299381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D04A-80A3-4BC7-95BA-19FC2ABB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Representative Government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7FC40-EE98-42BF-9E44-490271D86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Enlightenment Thinkers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75DFF-4954-494F-A3F0-BD90687D8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Belief</a:t>
            </a:r>
            <a:r>
              <a:rPr lang="en-US" dirty="0"/>
              <a:t>: a democracy should rely on the consent of the people</a:t>
            </a:r>
          </a:p>
          <a:p>
            <a:pPr lvl="1"/>
            <a:r>
              <a:rPr lang="en-US" dirty="0"/>
              <a:t>John Locke: </a:t>
            </a:r>
            <a:r>
              <a:rPr lang="en-US" b="1" dirty="0">
                <a:solidFill>
                  <a:srgbClr val="00B0F0"/>
                </a:solidFill>
              </a:rPr>
              <a:t>Social Contract </a:t>
            </a:r>
            <a:r>
              <a:rPr lang="en-US" dirty="0"/>
              <a:t>&amp; </a:t>
            </a:r>
            <a:r>
              <a:rPr lang="en-US" b="1" dirty="0">
                <a:solidFill>
                  <a:srgbClr val="00B050"/>
                </a:solidFill>
              </a:rPr>
              <a:t>Natural Rights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Give consent to being ruled – your vote is your consent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Life, Liberty, and Property – Basis to our concept in the Declaration of Independence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85029-848B-41F3-A718-B13C5DE37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68D5E-18B1-45B2-96E3-71C78ADD0A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individual became the central focus of our government policy</a:t>
            </a:r>
          </a:p>
          <a:p>
            <a:endParaRPr lang="en-US" dirty="0"/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Equality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Freedom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Order</a:t>
            </a:r>
          </a:p>
          <a:p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C559355-214B-44C6-834E-CDBF6BAA6025}"/>
              </a:ext>
            </a:extLst>
          </p:cNvPr>
          <p:cNvSpPr/>
          <p:nvPr/>
        </p:nvSpPr>
        <p:spPr>
          <a:xfrm>
            <a:off x="8003689" y="4347369"/>
            <a:ext cx="398033" cy="9884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1A036-4D9D-44E1-BBC1-7694CE756385}"/>
              </a:ext>
            </a:extLst>
          </p:cNvPr>
          <p:cNvSpPr txBox="1"/>
          <p:nvPr/>
        </p:nvSpPr>
        <p:spPr>
          <a:xfrm>
            <a:off x="8550946" y="4518415"/>
            <a:ext cx="2534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Became our driving force</a:t>
            </a:r>
          </a:p>
          <a:p>
            <a:pPr algn="ctr"/>
            <a:r>
              <a:rPr lang="en-US" dirty="0"/>
              <a:t>of our democracy</a:t>
            </a:r>
          </a:p>
        </p:txBody>
      </p:sp>
      <p:pic>
        <p:nvPicPr>
          <p:cNvPr id="3074" name="Picture 2" descr="Image result for John Locke">
            <a:extLst>
              <a:ext uri="{FF2B5EF4-FFF2-40B4-BE49-F238E27FC236}">
                <a16:creationId xmlns:a16="http://schemas.microsoft.com/office/drawing/2014/main" id="{F4E65051-F0EA-41E6-A675-2D98EAF2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81163"/>
            <a:ext cx="5183188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34F9A1-5D5B-4096-844B-4BC46ECBD723}"/>
              </a:ext>
            </a:extLst>
          </p:cNvPr>
          <p:cNvSpPr txBox="1"/>
          <p:nvPr/>
        </p:nvSpPr>
        <p:spPr>
          <a:xfrm>
            <a:off x="49686" y="5608749"/>
            <a:ext cx="673799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Thomas Jefferson would incorporate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unalienable rights (cannot be taken away or denied)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in the Declaration of Independence &amp; progressed to our Constitution</a:t>
            </a:r>
          </a:p>
        </p:txBody>
      </p:sp>
    </p:spTree>
    <p:extLst>
      <p:ext uri="{BB962C8B-B14F-4D97-AF65-F5344CB8AC3E}">
        <p14:creationId xmlns:p14="http://schemas.microsoft.com/office/powerpoint/2010/main" val="38969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4518 -0.003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5" name="Straight Arrow Connector 14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8D800A4-D407-4728-9154-917088D4E6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55" r="2470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982D2-5EEC-4B99-AE39-47B80A42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Evolution of Representative Government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3FA38-4339-4050-BFC8-5E75C2957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1" y="2575034"/>
            <a:ext cx="5120113" cy="402747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Elections</a:t>
            </a:r>
          </a:p>
          <a:p>
            <a:pPr lvl="1"/>
            <a:r>
              <a:rPr lang="en-US" dirty="0"/>
              <a:t>In order to work: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400" dirty="0"/>
              <a:t>Elections have to be open to all citizens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400" dirty="0"/>
              <a:t>Issues and policy statements of candidates had to be available to the electorate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400" dirty="0"/>
              <a:t>Citizens could form political parties to advocate policies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400" dirty="0"/>
              <a:t>Elections would be determined by the majority</a:t>
            </a:r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E8374-9443-43D3-BE8C-5AB1B576E7BA}"/>
              </a:ext>
            </a:extLst>
          </p:cNvPr>
          <p:cNvSpPr txBox="1"/>
          <p:nvPr/>
        </p:nvSpPr>
        <p:spPr>
          <a:xfrm rot="726740">
            <a:off x="249008" y="3850106"/>
            <a:ext cx="7190686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Did not meet this criteria always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Slaves and women could not vote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Property requirement at one time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State legislatures determined who would represent the states as senators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Electoral college – takes away the popular vote</a:t>
            </a:r>
          </a:p>
        </p:txBody>
      </p:sp>
    </p:spTree>
    <p:extLst>
      <p:ext uri="{BB962C8B-B14F-4D97-AF65-F5344CB8AC3E}">
        <p14:creationId xmlns:p14="http://schemas.microsoft.com/office/powerpoint/2010/main" val="16181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Content Placeholder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CE18F79-5F35-4D22-B71D-F30744C1C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CC6EA-A027-42F9-87CB-C76ABB6C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Evolution of Representative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0D87-D2BD-4E36-9E96-D97CABCC9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110" y="2121762"/>
            <a:ext cx="5235490" cy="40961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/>
              <a:t>Is our democracy is working?</a:t>
            </a:r>
          </a:p>
          <a:p>
            <a:pPr lvl="1"/>
            <a:r>
              <a:rPr lang="en-US" sz="1800" dirty="0"/>
              <a:t>Relies on individuals determine the final fate of who runs the government and how policy is determined</a:t>
            </a:r>
          </a:p>
          <a:p>
            <a:pPr marL="457200" lvl="1"/>
            <a:endParaRPr lang="en-US" sz="1800" dirty="0"/>
          </a:p>
          <a:p>
            <a:pPr lvl="1"/>
            <a:r>
              <a:rPr lang="en-US" sz="1800" dirty="0"/>
              <a:t>How it is ran through the individual: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Linkage Institutions and Sovereignty</a:t>
            </a:r>
          </a:p>
          <a:p>
            <a:pPr lvl="3"/>
            <a:r>
              <a:rPr lang="en-US" dirty="0"/>
              <a:t>Must have a forum to vote to determine their elected officials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Guarantees of voting equality</a:t>
            </a:r>
          </a:p>
          <a:p>
            <a:pPr lvl="3"/>
            <a:r>
              <a:rPr lang="en-US" dirty="0"/>
              <a:t>Everyone is involved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Recognition that the size and make-up of congressional districts should be as democratic as possible</a:t>
            </a:r>
          </a:p>
          <a:p>
            <a:pPr lvl="2"/>
            <a:endParaRPr lang="en-US" sz="1500" dirty="0"/>
          </a:p>
          <a:p>
            <a:pPr lvl="2"/>
            <a:endParaRPr 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A2291-3046-4F68-B189-A33EA23C2E38}"/>
              </a:ext>
            </a:extLst>
          </p:cNvPr>
          <p:cNvSpPr txBox="1"/>
          <p:nvPr/>
        </p:nvSpPr>
        <p:spPr>
          <a:xfrm>
            <a:off x="1355189" y="1937588"/>
            <a:ext cx="9329221" cy="37856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000" b="1" u="sng" dirty="0">
                <a:solidFill>
                  <a:srgbClr val="FF0000"/>
                </a:solidFill>
              </a:rPr>
              <a:t>Basic concepts of democracy today rely on: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Worth and dignity of the individual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Respect for equality 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Majority rule with minority rights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Compromise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Guarantee of individual freedoms</a:t>
            </a:r>
          </a:p>
        </p:txBody>
      </p:sp>
    </p:spTree>
    <p:extLst>
      <p:ext uri="{BB962C8B-B14F-4D97-AF65-F5344CB8AC3E}">
        <p14:creationId xmlns:p14="http://schemas.microsoft.com/office/powerpoint/2010/main" val="9649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82C8-AC68-4A2F-AAA1-D32F9810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Evolution of Representative Government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D2878-3581-4282-9969-A03F14613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 it really working?</a:t>
            </a:r>
          </a:p>
          <a:p>
            <a:pPr lvl="1"/>
            <a:r>
              <a:rPr lang="en-US" dirty="0"/>
              <a:t>Another way to decipher:</a:t>
            </a:r>
          </a:p>
          <a:p>
            <a:pPr lvl="2"/>
            <a:r>
              <a:rPr lang="en-US" dirty="0"/>
              <a:t>Check by the participation in government</a:t>
            </a:r>
          </a:p>
          <a:p>
            <a:pPr lvl="1"/>
            <a:r>
              <a:rPr lang="en-US" b="1" i="1" dirty="0"/>
              <a:t>2012 Scenario</a:t>
            </a:r>
            <a:r>
              <a:rPr lang="en-US" dirty="0"/>
              <a:t>: states tried to implement new policy regarding voter identification</a:t>
            </a:r>
          </a:p>
          <a:p>
            <a:pPr lvl="2"/>
            <a:r>
              <a:rPr lang="en-US" dirty="0"/>
              <a:t>Claimed it would help with voter fraud</a:t>
            </a:r>
          </a:p>
          <a:p>
            <a:pPr lvl="2"/>
            <a:r>
              <a:rPr lang="en-US" dirty="0"/>
              <a:t>Courts rules these measures as unconstitutional</a:t>
            </a:r>
          </a:p>
          <a:p>
            <a:pPr lvl="1"/>
            <a:r>
              <a:rPr lang="en-US" b="1" i="1" dirty="0"/>
              <a:t>2013</a:t>
            </a:r>
            <a:r>
              <a:rPr lang="en-US" dirty="0"/>
              <a:t>: Supreme Court provision allow 9 southern states to adjust their voting laws w/o federal approval</a:t>
            </a:r>
          </a:p>
          <a:p>
            <a:pPr lvl="2"/>
            <a:r>
              <a:rPr lang="en-US" dirty="0"/>
              <a:t>Many states implemented voter’s I.D.</a:t>
            </a:r>
          </a:p>
          <a:p>
            <a:pPr lvl="3"/>
            <a:r>
              <a:rPr lang="en-US" dirty="0"/>
              <a:t>Resulted in less people voting in these states</a:t>
            </a:r>
          </a:p>
        </p:txBody>
      </p:sp>
      <p:pic>
        <p:nvPicPr>
          <p:cNvPr id="10" name="Content Placeholder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57234A5-571C-4E83-9978-5EA31B596B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3792758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10046518-B4BB-4EDA-8A04-D70B7859DC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92" r="-1" b="-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DE37A-0675-4F45-88DE-0AF092F5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dirty="0"/>
              <a:t>Evolution of Representative Government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8F302-F806-4474-A253-888E5497B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1825625"/>
            <a:ext cx="320040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Role of Government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Has to be responsive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Individual freedoms must be respected and protected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Must operate on the basis of consensus and compromise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0050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457BC3-5732-4E94-86A9-C260CA05B9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" r="1" b="1960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80971-F344-44F7-8499-3ABBB5FD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Evolution of Representative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F8E6-2085-4C3D-AB93-BD1B83566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Problems that hurt our government in the past</a:t>
            </a:r>
          </a:p>
          <a:p>
            <a:pPr lvl="1"/>
            <a:r>
              <a:rPr lang="en-US" sz="1400" dirty="0"/>
              <a:t>Gridlock – lack of </a:t>
            </a:r>
            <a:r>
              <a:rPr lang="en-US" sz="1400" b="1" dirty="0">
                <a:solidFill>
                  <a:srgbClr val="FF0000"/>
                </a:solidFill>
              </a:rPr>
              <a:t>bipartisanship</a:t>
            </a:r>
          </a:p>
          <a:p>
            <a:pPr lvl="1"/>
            <a:r>
              <a:rPr lang="en-US" sz="1400" dirty="0"/>
              <a:t>Can not move legislative agenda because a divide in Congress</a:t>
            </a:r>
          </a:p>
          <a:p>
            <a:pPr lvl="1"/>
            <a:r>
              <a:rPr lang="en-US" sz="1400" dirty="0"/>
              <a:t>When it occurred</a:t>
            </a:r>
          </a:p>
          <a:p>
            <a:pPr lvl="2"/>
            <a:r>
              <a:rPr lang="en-US" sz="1200" b="1" dirty="0"/>
              <a:t>1995</a:t>
            </a:r>
            <a:r>
              <a:rPr lang="en-US" sz="1200" dirty="0"/>
              <a:t>: Republican controlled Congress threatened gov’t shutdown b/c of budget stalemate</a:t>
            </a:r>
          </a:p>
          <a:p>
            <a:pPr lvl="3"/>
            <a:r>
              <a:rPr lang="en-US" sz="1200" dirty="0"/>
              <a:t>1996: New president and Congress reached compromise (Bipartisanship reached)</a:t>
            </a:r>
          </a:p>
          <a:p>
            <a:pPr lvl="2"/>
            <a:r>
              <a:rPr lang="en-US" sz="1200" b="1" dirty="0"/>
              <a:t>2006</a:t>
            </a:r>
            <a:r>
              <a:rPr lang="en-US" sz="1200" dirty="0"/>
              <a:t>: Iraqi War discontent gave Democrats the majority in House and Senate against Bush (Republican)</a:t>
            </a:r>
          </a:p>
          <a:p>
            <a:pPr lvl="2"/>
            <a:r>
              <a:rPr lang="en-US" sz="1200" b="1" dirty="0"/>
              <a:t>2010</a:t>
            </a:r>
            <a:r>
              <a:rPr lang="en-US" sz="1200" dirty="0"/>
              <a:t>: Republicans controlled H.of.Rep</a:t>
            </a:r>
          </a:p>
          <a:p>
            <a:pPr lvl="2"/>
            <a:r>
              <a:rPr lang="en-US" sz="1200" b="1" dirty="0"/>
              <a:t>2014</a:t>
            </a:r>
            <a:r>
              <a:rPr lang="en-US" sz="1200" dirty="0"/>
              <a:t>: Republicans gain control of Congress</a:t>
            </a:r>
          </a:p>
          <a:p>
            <a:pPr lvl="2"/>
            <a:r>
              <a:rPr lang="en-US" sz="1200" b="1" dirty="0"/>
              <a:t>2016</a:t>
            </a:r>
            <a:r>
              <a:rPr lang="en-US" sz="1200" dirty="0"/>
              <a:t>: Republican controlled Congress and new Republican president (Trump) </a:t>
            </a:r>
          </a:p>
          <a:p>
            <a:pPr lvl="3"/>
            <a:r>
              <a:rPr lang="en-US" sz="1200" dirty="0"/>
              <a:t>Talked about reversing many initiatives – Affordable Care Act</a:t>
            </a:r>
          </a:p>
          <a:p>
            <a:pPr lvl="2"/>
            <a:endParaRPr lang="en-US" sz="1100" dirty="0"/>
          </a:p>
          <a:p>
            <a:pPr lvl="2"/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787A5-BBBE-4153-959D-20C38B17EDA1}"/>
              </a:ext>
            </a:extLst>
          </p:cNvPr>
          <p:cNvSpPr txBox="1"/>
          <p:nvPr/>
        </p:nvSpPr>
        <p:spPr>
          <a:xfrm>
            <a:off x="1643063" y="4171950"/>
            <a:ext cx="280679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Examples of Bipartisanship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-OR-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Lack of Bipartisanship</a:t>
            </a:r>
          </a:p>
        </p:txBody>
      </p:sp>
    </p:spTree>
    <p:extLst>
      <p:ext uri="{BB962C8B-B14F-4D97-AF65-F5344CB8AC3E}">
        <p14:creationId xmlns:p14="http://schemas.microsoft.com/office/powerpoint/2010/main" val="1481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569443-1ABC-4479-AB68-1A8D148432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3CFAD-72C1-44F8-8BD7-61EB2046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Importance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72A38-E4AA-4200-BF3B-D53A3ECE0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/>
          </a:p>
          <a:p>
            <a:r>
              <a:rPr lang="en-US" sz="2400" dirty="0"/>
              <a:t>Key point:</a:t>
            </a:r>
          </a:p>
          <a:p>
            <a:pPr lvl="1"/>
            <a:r>
              <a:rPr lang="en-US" sz="2000" dirty="0"/>
              <a:t>If you control the agenda you will be the one who gets the what, when, and how.</a:t>
            </a:r>
          </a:p>
          <a:p>
            <a:pPr lvl="2"/>
            <a:r>
              <a:rPr lang="en-US" b="1" u="sng" dirty="0"/>
              <a:t>Agenda</a:t>
            </a:r>
            <a:r>
              <a:rPr lang="en-US" dirty="0"/>
              <a:t>: is a set of issues and policies laid out by ideological or political groups</a:t>
            </a:r>
          </a:p>
          <a:p>
            <a:pPr marL="914400" lvl="2"/>
            <a:endParaRPr lang="en-US" sz="1800" dirty="0"/>
          </a:p>
          <a:p>
            <a:pPr marL="914400" lvl="2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2F9DF-ABF4-4B55-8C4B-015059690CAA}"/>
              </a:ext>
            </a:extLst>
          </p:cNvPr>
          <p:cNvSpPr txBox="1"/>
          <p:nvPr/>
        </p:nvSpPr>
        <p:spPr>
          <a:xfrm>
            <a:off x="869842" y="3935603"/>
            <a:ext cx="329000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Modern political theory revolves </a:t>
            </a:r>
          </a:p>
          <a:p>
            <a:r>
              <a:rPr lang="en-US" dirty="0">
                <a:solidFill>
                  <a:srgbClr val="FF0000"/>
                </a:solidFill>
              </a:rPr>
              <a:t>around who controls the agenda</a:t>
            </a:r>
          </a:p>
        </p:txBody>
      </p:sp>
    </p:spTree>
    <p:extLst>
      <p:ext uri="{BB962C8B-B14F-4D97-AF65-F5344CB8AC3E}">
        <p14:creationId xmlns:p14="http://schemas.microsoft.com/office/powerpoint/2010/main" val="4097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0326-45E4-4559-A5FF-8F34BD64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Control –  Schools of Thought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BA489C-A8AB-4ABF-AA10-964878B68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822666"/>
              </p:ext>
            </p:extLst>
          </p:nvPr>
        </p:nvGraphicFramePr>
        <p:xfrm>
          <a:off x="793750" y="1896708"/>
          <a:ext cx="8128000" cy="414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D3D72D8-C1E0-478E-83D8-B8635C26D07A}"/>
              </a:ext>
            </a:extLst>
          </p:cNvPr>
          <p:cNvGrpSpPr/>
          <p:nvPr/>
        </p:nvGrpSpPr>
        <p:grpSpPr>
          <a:xfrm>
            <a:off x="8921750" y="2581537"/>
            <a:ext cx="2476500" cy="3266550"/>
            <a:chOff x="5648960" y="685609"/>
            <a:chExt cx="2476500" cy="32665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9CCA65-8D22-4C4B-94E4-BDB701CE799D}"/>
                </a:ext>
              </a:extLst>
            </p:cNvPr>
            <p:cNvSpPr/>
            <p:nvPr/>
          </p:nvSpPr>
          <p:spPr>
            <a:xfrm>
              <a:off x="5648960" y="685609"/>
              <a:ext cx="2476500" cy="326655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522D7B-5A72-47CD-8363-FDA1984B7D9D}"/>
                </a:ext>
              </a:extLst>
            </p:cNvPr>
            <p:cNvSpPr txBox="1"/>
            <p:nvPr/>
          </p:nvSpPr>
          <p:spPr>
            <a:xfrm>
              <a:off x="5648960" y="685609"/>
              <a:ext cx="2476500" cy="3266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78" tIns="90678" rIns="120904" bIns="13601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/>
                <a:t>Voters electing their representatives as their own delegates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dirty="0"/>
                <a:t>Act as the exclusive voice for the people in Congress</a:t>
              </a:r>
              <a:endParaRPr lang="en-US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b="1" u="sng" kern="1200" dirty="0">
                  <a:solidFill>
                    <a:srgbClr val="FF0000"/>
                  </a:solidFill>
                </a:rPr>
                <a:t>Attitudinal view</a:t>
              </a:r>
              <a:r>
                <a:rPr lang="en-US" sz="1700" kern="1200" dirty="0">
                  <a:solidFill>
                    <a:srgbClr val="FF0000"/>
                  </a:solidFill>
                </a:rPr>
                <a:t>:</a:t>
              </a:r>
            </a:p>
            <a:p>
              <a:pPr marL="628650" lvl="2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V</a:t>
              </a:r>
              <a:r>
                <a:rPr lang="en-US" sz="1400" kern="1200" dirty="0">
                  <a:solidFill>
                    <a:srgbClr val="FF0000"/>
                  </a:solidFill>
                </a:rPr>
                <a:t>oters electing the representatives as their own trustees</a:t>
              </a:r>
            </a:p>
            <a:p>
              <a:pPr marL="628650" lvl="2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Gives them autonomy to act for the good of constituents even if its against the majority</a:t>
              </a:r>
              <a:endParaRPr lang="en-US" sz="1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F6BC35-71B0-4DD3-A1DD-28F51E6E60BC}"/>
              </a:ext>
            </a:extLst>
          </p:cNvPr>
          <p:cNvGrpSpPr/>
          <p:nvPr/>
        </p:nvGrpSpPr>
        <p:grpSpPr>
          <a:xfrm>
            <a:off x="8921750" y="2091937"/>
            <a:ext cx="2476500" cy="489600"/>
            <a:chOff x="5648960" y="196008"/>
            <a:chExt cx="2476500" cy="489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6DCA5C-6040-41B3-AEDC-F8A2083B4921}"/>
                </a:ext>
              </a:extLst>
            </p:cNvPr>
            <p:cNvSpPr/>
            <p:nvPr/>
          </p:nvSpPr>
          <p:spPr>
            <a:xfrm>
              <a:off x="5648960" y="196008"/>
              <a:ext cx="2476500" cy="4896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3B6C63-BB91-43D4-8C8E-15B817715940}"/>
                </a:ext>
              </a:extLst>
            </p:cNvPr>
            <p:cNvSpPr txBox="1"/>
            <p:nvPr/>
          </p:nvSpPr>
          <p:spPr>
            <a:xfrm>
              <a:off x="5648960" y="196008"/>
              <a:ext cx="2476500" cy="48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Representative Democracy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763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AC05-6BC6-4653-AD7C-A5EBEAAD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79603-6174-4D06-9463-889CA2E86E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Every official should have goals</a:t>
            </a:r>
          </a:p>
          <a:p>
            <a:r>
              <a:rPr lang="en-US" dirty="0"/>
              <a:t>Is our government failing or succeeding?</a:t>
            </a:r>
          </a:p>
          <a:p>
            <a:pPr lvl="1"/>
            <a:r>
              <a:rPr lang="en-US" b="1" i="1" u="sng" dirty="0"/>
              <a:t>Ask yourself this</a:t>
            </a:r>
            <a:r>
              <a:rPr lang="en-US" dirty="0"/>
              <a:t>: Are our officials meeting the needs of the public they serve?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Content Placeholder 10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C3D30AD6-5516-4D47-BBE2-16EAFFEBD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715000" cy="4351338"/>
          </a:xfrm>
        </p:spPr>
      </p:pic>
    </p:spTree>
    <p:extLst>
      <p:ext uri="{BB962C8B-B14F-4D97-AF65-F5344CB8AC3E}">
        <p14:creationId xmlns:p14="http://schemas.microsoft.com/office/powerpoint/2010/main" val="372180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6" name="Content Placeholder 35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F94A0EB5-B402-4A5B-8AAA-779C51BE72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62" r="718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A41072C-6740-41E8-8352-49587A6B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05495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A3762-B4F4-4FED-938F-0131D22EA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1509656"/>
            <a:ext cx="3667037" cy="492162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/>
              <a:t>Government Impact</a:t>
            </a:r>
          </a:p>
          <a:p>
            <a:pPr lvl="1"/>
            <a:r>
              <a:rPr lang="en-US" sz="1600" dirty="0"/>
              <a:t>On the manner in which we are able to function as part of our society</a:t>
            </a:r>
          </a:p>
          <a:p>
            <a:pPr lvl="2"/>
            <a:r>
              <a:rPr lang="en-US" sz="1600" dirty="0"/>
              <a:t>Ex.) Manner in which our recycled garbage is picked up to the speed limit on the interstate</a:t>
            </a:r>
          </a:p>
          <a:p>
            <a:r>
              <a:rPr lang="en-US" sz="1600" b="1" u="sng" dirty="0">
                <a:solidFill>
                  <a:srgbClr val="FF0000"/>
                </a:solidFill>
              </a:rPr>
              <a:t>Government</a:t>
            </a:r>
            <a:r>
              <a:rPr lang="en-US" sz="1600" dirty="0"/>
              <a:t> meaning: institutions that create public policy</a:t>
            </a:r>
          </a:p>
          <a:p>
            <a:pPr lvl="1"/>
            <a:r>
              <a:rPr lang="en-US" sz="1600" dirty="0"/>
              <a:t>Set-up:</a:t>
            </a:r>
          </a:p>
          <a:p>
            <a:pPr lvl="2"/>
            <a:r>
              <a:rPr lang="en-US" sz="1600" dirty="0"/>
              <a:t>National Government - State - Local Government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Many moving parts in government that help implement public policy</a:t>
            </a:r>
          </a:p>
          <a:p>
            <a:pPr lvl="1"/>
            <a:r>
              <a:rPr lang="en-US" sz="1600" dirty="0"/>
              <a:t>Bureaucracies</a:t>
            </a:r>
          </a:p>
          <a:p>
            <a:pPr lvl="1"/>
            <a:r>
              <a:rPr lang="en-US" sz="1600" dirty="0"/>
              <a:t>Regulatory agencies</a:t>
            </a:r>
          </a:p>
          <a:p>
            <a:pPr lvl="1"/>
            <a:r>
              <a:rPr lang="en-US" sz="1600" dirty="0"/>
              <a:t>Independent executive agencies</a:t>
            </a:r>
          </a:p>
          <a:p>
            <a:pPr lvl="1"/>
            <a:r>
              <a:rPr lang="en-US" sz="1600" dirty="0"/>
              <a:t>Government corporations</a:t>
            </a:r>
          </a:p>
          <a:p>
            <a:pPr lvl="1"/>
            <a:r>
              <a:rPr lang="en-US" sz="1600" dirty="0"/>
              <a:t>Cabinet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259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6" name="Straight Arrow Connector 15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4B6016-E045-4458-B5A8-5A73BEF057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49" r="-2" b="621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7EB7F0-B94A-48EF-99AF-C5D4DB99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4"/>
            <a:ext cx="5120114" cy="17496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5898-35C8-44EB-BFBE-8F666C076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3"/>
            <a:ext cx="5120113" cy="428296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Not defined unlike government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Not defined constitutionally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Evolved from the writing of </a:t>
            </a:r>
          </a:p>
          <a:p>
            <a:pPr lvl="1"/>
            <a:r>
              <a:rPr lang="en-US" sz="1600" dirty="0"/>
              <a:t>Alexander Hamilton</a:t>
            </a:r>
          </a:p>
          <a:p>
            <a:pPr lvl="1"/>
            <a:r>
              <a:rPr lang="en-US" sz="1600" dirty="0"/>
              <a:t>James Madison   Federalist Papers</a:t>
            </a:r>
          </a:p>
          <a:p>
            <a:pPr lvl="1"/>
            <a:r>
              <a:rPr lang="en-US" sz="1600" dirty="0"/>
              <a:t>John Jay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Unwritten traditions and precedents were set by the first formation of political parties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Philosophical differences emerged after candidates were elected to office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Characterized by:</a:t>
            </a:r>
          </a:p>
          <a:p>
            <a:pPr lvl="1"/>
            <a:r>
              <a:rPr lang="en-US" sz="1600" dirty="0"/>
              <a:t>Conflict and resolution</a:t>
            </a:r>
          </a:p>
          <a:p>
            <a:pPr lvl="1"/>
            <a:r>
              <a:rPr lang="en-US" sz="1600" dirty="0"/>
              <a:t>Compromise</a:t>
            </a:r>
          </a:p>
          <a:p>
            <a:pPr lvl="1"/>
            <a:r>
              <a:rPr lang="en-US" sz="1600" dirty="0"/>
              <a:t>Interrelationship of individuals and groups</a:t>
            </a:r>
          </a:p>
          <a:p>
            <a:endParaRPr lang="en-US" sz="1100" dirty="0"/>
          </a:p>
          <a:p>
            <a:pPr lvl="1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062367"/>
            <a:ext cx="319831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What are you??</a:t>
            </a:r>
          </a:p>
        </p:txBody>
      </p:sp>
    </p:spTree>
    <p:extLst>
      <p:ext uri="{BB962C8B-B14F-4D97-AF65-F5344CB8AC3E}">
        <p14:creationId xmlns:p14="http://schemas.microsoft.com/office/powerpoint/2010/main" val="26021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DE0EB4C-CEAC-4BE3-9F20-96223DF3E0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8319" y="2018867"/>
            <a:ext cx="5614835" cy="2667046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D66EB-758A-4483-B9C0-D02119C3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6BBE-A5AE-4F30-959E-615B9D463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endParaRPr lang="en-US" sz="1900" dirty="0"/>
          </a:p>
          <a:p>
            <a:pPr marL="0" indent="0" algn="ctr">
              <a:buNone/>
            </a:pPr>
            <a:r>
              <a:rPr lang="en-US" sz="1900" dirty="0"/>
              <a:t>Government + Politics = creation of public policy</a:t>
            </a:r>
          </a:p>
          <a:p>
            <a:pPr marL="0" indent="0" algn="ctr">
              <a:buNone/>
            </a:pPr>
            <a:endParaRPr lang="en-US" sz="1900" b="1" u="sng" dirty="0"/>
          </a:p>
          <a:p>
            <a:pPr marL="0" indent="0" algn="ctr">
              <a:buNone/>
            </a:pPr>
            <a:r>
              <a:rPr lang="en-US" sz="1900" b="1" u="sng" dirty="0"/>
              <a:t>In other words</a:t>
            </a:r>
            <a:r>
              <a:rPr lang="en-US" sz="1900" dirty="0"/>
              <a:t>:</a:t>
            </a:r>
          </a:p>
          <a:p>
            <a:pPr marL="0" indent="0" algn="ctr">
              <a:buNone/>
            </a:pPr>
            <a:r>
              <a:rPr lang="en-US" sz="1900" dirty="0"/>
              <a:t>What government does thru politics results in public policy</a:t>
            </a:r>
          </a:p>
          <a:p>
            <a:endParaRPr lang="en-US" sz="1900" dirty="0"/>
          </a:p>
          <a:p>
            <a:pPr marL="0" indent="0" algn="ctr">
              <a:buNone/>
            </a:pPr>
            <a:r>
              <a:rPr lang="en-US" sz="1900" b="1" dirty="0"/>
              <a:t>Evaluating public policy</a:t>
            </a:r>
          </a:p>
          <a:p>
            <a:pPr marL="0" indent="0" algn="ctr">
              <a:buNone/>
            </a:pPr>
            <a:r>
              <a:rPr lang="en-US" sz="1900" dirty="0"/>
              <a:t>Look at the extent of what that policy has achieved</a:t>
            </a:r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1866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5" name="Straight Arrow Connector 14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close up of text on the side of a building&#10;&#10;Description generated with high confidence">
            <a:extLst>
              <a:ext uri="{FF2B5EF4-FFF2-40B4-BE49-F238E27FC236}">
                <a16:creationId xmlns:a16="http://schemas.microsoft.com/office/drawing/2014/main" id="{D4BE5978-6CED-4223-811C-A03217E81F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07" r="2905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C7C0B-038C-4B60-9F89-3D2B95FC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Basic Functions of Government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969BF-ADBB-45A8-A9F0-2B31259D7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402388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dirty="0"/>
              <a:t>What do you see it as?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1800" dirty="0"/>
              <a:t>Not everyone has the same needs, shares the same ideology, or has the same priorities</a:t>
            </a:r>
          </a:p>
          <a:p>
            <a:r>
              <a:rPr lang="en-US" sz="1800" dirty="0"/>
              <a:t>Our government role in our life is stated in the </a:t>
            </a:r>
            <a:r>
              <a:rPr lang="en-US" sz="1800" b="1" u="sng" dirty="0">
                <a:solidFill>
                  <a:srgbClr val="FF0000"/>
                </a:solidFill>
              </a:rPr>
              <a:t>Preamble</a:t>
            </a:r>
          </a:p>
          <a:p>
            <a:pPr marL="0" indent="0">
              <a:buNone/>
            </a:pPr>
            <a:endParaRPr lang="en-US" sz="1800" u="sng" dirty="0"/>
          </a:p>
          <a:p>
            <a:pPr marL="0" indent="0" algn="ctr">
              <a:buNone/>
            </a:pPr>
            <a:r>
              <a:rPr lang="en-US" sz="2400" b="1" u="sng" dirty="0"/>
              <a:t>Introduction to our Constitution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/>
              <a:t>Establishment of a more perfect union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/>
              <a:t>Establishment of justice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/>
              <a:t>Insurance of domestic tranquility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/>
              <a:t>Promotion of the general welfare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/>
              <a:t>Security of individual liberty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34EFE-7E72-42A0-A995-109868A67EA6}"/>
              </a:ext>
            </a:extLst>
          </p:cNvPr>
          <p:cNvSpPr txBox="1"/>
          <p:nvPr/>
        </p:nvSpPr>
        <p:spPr>
          <a:xfrm>
            <a:off x="1582326" y="3844483"/>
            <a:ext cx="339208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Government is essential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because it has an impact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on your everyday life</a:t>
            </a:r>
          </a:p>
        </p:txBody>
      </p:sp>
    </p:spTree>
    <p:extLst>
      <p:ext uri="{BB962C8B-B14F-4D97-AF65-F5344CB8AC3E}">
        <p14:creationId xmlns:p14="http://schemas.microsoft.com/office/powerpoint/2010/main" val="1932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08D3-F8B0-4ED2-A20A-160A8101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of Politics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9E168C-E915-4AC1-814D-E40B4C3E3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631481"/>
              </p:ext>
            </p:extLst>
          </p:nvPr>
        </p:nvGraphicFramePr>
        <p:xfrm>
          <a:off x="2032000" y="1529323"/>
          <a:ext cx="8128000" cy="218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6CD2BC9-BFFD-4BA5-998B-CBB910747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565041"/>
              </p:ext>
            </p:extLst>
          </p:nvPr>
        </p:nvGraphicFramePr>
        <p:xfrm>
          <a:off x="2032000" y="3915783"/>
          <a:ext cx="8128000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F9FB56-668C-40B3-8968-2E3BBEA32B62}"/>
              </a:ext>
            </a:extLst>
          </p:cNvPr>
          <p:cNvSpPr txBox="1"/>
          <p:nvPr/>
        </p:nvSpPr>
        <p:spPr>
          <a:xfrm rot="20165256">
            <a:off x="907759" y="4734277"/>
            <a:ext cx="273953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People reelected have the </a:t>
            </a:r>
          </a:p>
          <a:p>
            <a:r>
              <a:rPr lang="en-US" dirty="0">
                <a:solidFill>
                  <a:srgbClr val="FF0000"/>
                </a:solidFill>
              </a:rPr>
              <a:t>advantage and entrench </a:t>
            </a:r>
          </a:p>
          <a:p>
            <a:r>
              <a:rPr lang="en-US" dirty="0">
                <a:solidFill>
                  <a:srgbClr val="FF0000"/>
                </a:solidFill>
              </a:rPr>
              <a:t>themselves into the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1F522-3763-46F9-B1CE-015FF595B449}"/>
              </a:ext>
            </a:extLst>
          </p:cNvPr>
          <p:cNvSpPr txBox="1"/>
          <p:nvPr/>
        </p:nvSpPr>
        <p:spPr>
          <a:xfrm rot="1128405">
            <a:off x="8684990" y="4606988"/>
            <a:ext cx="261481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Political mavericks have a </a:t>
            </a:r>
          </a:p>
          <a:p>
            <a:r>
              <a:rPr lang="en-US" dirty="0">
                <a:solidFill>
                  <a:srgbClr val="FF0000"/>
                </a:solidFill>
              </a:rPr>
              <a:t>hard time breaking into </a:t>
            </a:r>
          </a:p>
          <a:p>
            <a:r>
              <a:rPr lang="en-US" dirty="0">
                <a:solidFill>
                  <a:srgbClr val="FF0000"/>
                </a:solidFill>
              </a:rPr>
              <a:t>the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54188-D761-420F-B275-4F78361C86FF}"/>
              </a:ext>
            </a:extLst>
          </p:cNvPr>
          <p:cNvSpPr txBox="1"/>
          <p:nvPr/>
        </p:nvSpPr>
        <p:spPr>
          <a:xfrm>
            <a:off x="4148447" y="2620355"/>
            <a:ext cx="389510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Politics, the means by which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individuals and groups get involved,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results in the formal election of officials</a:t>
            </a:r>
          </a:p>
        </p:txBody>
      </p:sp>
    </p:spTree>
    <p:extLst>
      <p:ext uri="{BB962C8B-B14F-4D97-AF65-F5344CB8AC3E}">
        <p14:creationId xmlns:p14="http://schemas.microsoft.com/office/powerpoint/2010/main" val="10897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4B75-E86F-4A48-8029-8E43DCF9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Electorate   </a:t>
            </a:r>
            <a:r>
              <a:rPr lang="en-US" sz="2400" dirty="0"/>
              <a:t>(all people in a country who are entitles to vote 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608B7C5-8AFC-46C3-B34F-0936338C4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368414"/>
              </p:ext>
            </p:extLst>
          </p:nvPr>
        </p:nvGraphicFramePr>
        <p:xfrm>
          <a:off x="1651000" y="1850570"/>
          <a:ext cx="8128000" cy="387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56088B2-A20C-405B-82DC-C1151E50C477}"/>
              </a:ext>
            </a:extLst>
          </p:cNvPr>
          <p:cNvSpPr txBox="1"/>
          <p:nvPr/>
        </p:nvSpPr>
        <p:spPr>
          <a:xfrm rot="19599836">
            <a:off x="304799" y="3466157"/>
            <a:ext cx="294580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Helps determine how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the individual’s get involved </a:t>
            </a:r>
          </a:p>
        </p:txBody>
      </p:sp>
      <p:pic>
        <p:nvPicPr>
          <p:cNvPr id="1028" name="Picture 4" descr="Image result for the campaign">
            <a:extLst>
              <a:ext uri="{FF2B5EF4-FFF2-40B4-BE49-F238E27FC236}">
                <a16:creationId xmlns:a16="http://schemas.microsoft.com/office/drawing/2014/main" id="{4DC40DD2-BFB4-417B-82CA-1554C2B1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65" y="2236580"/>
            <a:ext cx="2771270" cy="31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campaign">
            <a:extLst>
              <a:ext uri="{FF2B5EF4-FFF2-40B4-BE49-F238E27FC236}">
                <a16:creationId xmlns:a16="http://schemas.microsoft.com/office/drawing/2014/main" id="{827FEEA0-7D76-475F-8C30-798B2657D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31" y="2829262"/>
            <a:ext cx="2122338" cy="21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4A14-DC90-42A0-8ECE-811276A8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Electorate - Elections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6A90AC-7129-475D-9381-FB5A518E3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310896"/>
              </p:ext>
            </p:extLst>
          </p:nvPr>
        </p:nvGraphicFramePr>
        <p:xfrm>
          <a:off x="2032000" y="1529324"/>
          <a:ext cx="8128000" cy="354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6BB8C2-0DEB-43C2-9926-35906A3D3663}"/>
              </a:ext>
            </a:extLst>
          </p:cNvPr>
          <p:cNvSpPr txBox="1"/>
          <p:nvPr/>
        </p:nvSpPr>
        <p:spPr>
          <a:xfrm>
            <a:off x="2769779" y="5185186"/>
            <a:ext cx="6652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campaigns bring different messages/slogans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people vote for the change they believe is needed or </a:t>
            </a:r>
          </a:p>
          <a:p>
            <a:pPr algn="ctr"/>
            <a:r>
              <a:rPr lang="en-US" dirty="0"/>
              <a:t>swayed to believe based on the message presented by the electorate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050" name="Picture 2" descr="Image result for the campaign">
            <a:extLst>
              <a:ext uri="{FF2B5EF4-FFF2-40B4-BE49-F238E27FC236}">
                <a16:creationId xmlns:a16="http://schemas.microsoft.com/office/drawing/2014/main" id="{5E283561-3463-4D6F-9DDC-44A2BD89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032" y="5077610"/>
            <a:ext cx="1564640" cy="12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e campaign">
            <a:extLst>
              <a:ext uri="{FF2B5EF4-FFF2-40B4-BE49-F238E27FC236}">
                <a16:creationId xmlns:a16="http://schemas.microsoft.com/office/drawing/2014/main" id="{022F4ACA-0E27-4BBE-B921-CF2BBD41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77610"/>
            <a:ext cx="1564640" cy="12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4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2182</Words>
  <Application>Microsoft Office PowerPoint</Application>
  <PresentationFormat>Widescreen</PresentationFormat>
  <Paragraphs>364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Theory of Modern Government</vt:lpstr>
      <vt:lpstr>Connection:</vt:lpstr>
      <vt:lpstr>Introduction</vt:lpstr>
      <vt:lpstr>Politics</vt:lpstr>
      <vt:lpstr>Formula </vt:lpstr>
      <vt:lpstr>Basic Functions of Government</vt:lpstr>
      <vt:lpstr>Meaning of Politics</vt:lpstr>
      <vt:lpstr>The Electorate   (all people in a country who are entitles to vote )</vt:lpstr>
      <vt:lpstr>The Electorate - Elections</vt:lpstr>
      <vt:lpstr>Federalist v. Anti-Federalist</vt:lpstr>
      <vt:lpstr>Federalist v. Anti-Federalist</vt:lpstr>
      <vt:lpstr>Linkage Institutions</vt:lpstr>
      <vt:lpstr>Linkage Institutions</vt:lpstr>
      <vt:lpstr>Policy-Making Institutions</vt:lpstr>
      <vt:lpstr>Policy-Making Institutions</vt:lpstr>
      <vt:lpstr>Policy-Making Institutions</vt:lpstr>
      <vt:lpstr>Policy-Making Institutions</vt:lpstr>
      <vt:lpstr>Policy-Making Institutions</vt:lpstr>
      <vt:lpstr>Evolution of Representative Government</vt:lpstr>
      <vt:lpstr>Evolution of Representative Government</vt:lpstr>
      <vt:lpstr>Evolution of Representative Government</vt:lpstr>
      <vt:lpstr>Evolution of Representative Government</vt:lpstr>
      <vt:lpstr>Evolution of Representative Government</vt:lpstr>
      <vt:lpstr>Evolution of Representative Government</vt:lpstr>
      <vt:lpstr>Evolution of Representative Government</vt:lpstr>
      <vt:lpstr>Evolution of Representative Government</vt:lpstr>
      <vt:lpstr>Importance of Control</vt:lpstr>
      <vt:lpstr>Importance of Control –  Schools of Thought</vt:lpstr>
      <vt:lpstr>Importance of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Modern Government</dc:title>
  <dc:creator>BERTICH, JOHN</dc:creator>
  <cp:lastModifiedBy>BRZEZINSKI, DAVID</cp:lastModifiedBy>
  <cp:revision>81</cp:revision>
  <dcterms:created xsi:type="dcterms:W3CDTF">2017-09-07T10:13:43Z</dcterms:created>
  <dcterms:modified xsi:type="dcterms:W3CDTF">2017-09-11T17:10:33Z</dcterms:modified>
</cp:coreProperties>
</file>