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FB187B-8E33-4139-8C23-329B3206CA1C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F36E48E-BD9B-4952-AE0C-0DAA4F5890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W" sz="2800" dirty="0" smtClean="0"/>
              <a:t>Critical thinking Questions: (due Thursday 3/22)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 smtClean="0"/>
              <a:t>Explain the significance of the 14</a:t>
            </a:r>
            <a:r>
              <a:rPr lang="en-ZW" baseline="30000" dirty="0" smtClean="0"/>
              <a:t>th</a:t>
            </a:r>
            <a:r>
              <a:rPr lang="en-ZW" dirty="0" smtClean="0"/>
              <a:t> Amendment and the Barren v. Baltimore court decision.  What did they help to </a:t>
            </a:r>
            <a:r>
              <a:rPr lang="en-ZW" smtClean="0"/>
              <a:t>create?</a:t>
            </a:r>
          </a:p>
          <a:p>
            <a:pPr marL="114300" indent="0">
              <a:buNone/>
            </a:pPr>
            <a:endParaRPr lang="en-ZW" dirty="0" smtClean="0"/>
          </a:p>
          <a:p>
            <a:r>
              <a:rPr lang="en-ZW" dirty="0"/>
              <a:t>How does the Supreme Court interpret the right to privacy on matters dealing with human reproduction?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69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</TotalTime>
  <Words>49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Critical thinking Questions: (due Thursday 3/22)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 Questions: (due Thursday 3/22)</dc:title>
  <dc:creator>win7</dc:creator>
  <cp:lastModifiedBy>win7</cp:lastModifiedBy>
  <cp:revision>1</cp:revision>
  <dcterms:created xsi:type="dcterms:W3CDTF">2013-03-20T12:55:22Z</dcterms:created>
  <dcterms:modified xsi:type="dcterms:W3CDTF">2013-03-20T13:04:34Z</dcterms:modified>
</cp:coreProperties>
</file>