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881FED-680D-488B-876F-9A34C21DD1BB}" type="datetimeFigureOut">
              <a:rPr lang="en-US" smtClean="0"/>
              <a:t>2/7/2013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577B94-B34B-4107-92B8-F05FBEFB7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csmail.uticak12.org/exchweb/bin/redir.asp?URL=http://www.youtube.com/watch?v=9wkcEijHgY0%26sns=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The 60 vote requirement in rule 22: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Does not protect the right of the minority to debate – </a:t>
            </a:r>
            <a:r>
              <a:rPr lang="en-ZW" b="1" dirty="0" smtClean="0"/>
              <a:t>it gives the minority the power to prevent the majority from debating.</a:t>
            </a:r>
          </a:p>
          <a:p>
            <a:r>
              <a:rPr lang="en-ZW" dirty="0" smtClean="0"/>
              <a:t>Does not foster deliberation – </a:t>
            </a:r>
            <a:r>
              <a:rPr lang="en-ZW" b="1" dirty="0" smtClean="0"/>
              <a:t>it allows the minority to prevent deliberation.</a:t>
            </a:r>
          </a:p>
          <a:p>
            <a:r>
              <a:rPr lang="en-ZW" dirty="0" smtClean="0"/>
              <a:t>Does not promote compromise – </a:t>
            </a:r>
            <a:r>
              <a:rPr lang="en-ZW" b="1" dirty="0" smtClean="0"/>
              <a:t>it promotes gridlock by giving the minority an incentive not to compromise.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8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The history of the filibuster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315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9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The Filibuster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It </a:t>
            </a:r>
            <a:r>
              <a:rPr lang="en-ZW" b="1" dirty="0" smtClean="0"/>
              <a:t>Does </a:t>
            </a:r>
            <a:r>
              <a:rPr lang="en-ZW" dirty="0" smtClean="0"/>
              <a:t>however:</a:t>
            </a:r>
          </a:p>
          <a:p>
            <a:r>
              <a:rPr lang="en-ZW" dirty="0" smtClean="0"/>
              <a:t>Promote obstruction</a:t>
            </a:r>
          </a:p>
          <a:p>
            <a:r>
              <a:rPr lang="en-ZW" dirty="0" smtClean="0"/>
              <a:t>Promote hypocrisy</a:t>
            </a:r>
          </a:p>
          <a:p>
            <a:r>
              <a:rPr lang="en-ZW" dirty="0" smtClean="0"/>
              <a:t>Prevent the president from filling judicial and executive vacancies</a:t>
            </a:r>
          </a:p>
          <a:p>
            <a:r>
              <a:rPr lang="en-ZW" dirty="0" smtClean="0"/>
              <a:t>Allow the minority to nullify existing laws</a:t>
            </a:r>
          </a:p>
          <a:p>
            <a:pPr lvl="2"/>
            <a:r>
              <a:rPr lang="en-US" dirty="0">
                <a:hlinkClick r:id="rId2"/>
              </a:rPr>
              <a:t>https://ucsmail.uticak12.org/exchweb/bin/redir.asp?URL=http://</a:t>
            </a:r>
            <a:r>
              <a:rPr lang="en-US" dirty="0" smtClean="0">
                <a:hlinkClick r:id="rId2"/>
              </a:rPr>
              <a:t>www.youtube.com/watch?v=9wkcEijHgY0%26sns=em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6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100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The 60 vote requirement in rule 22:</vt:lpstr>
      <vt:lpstr>The history of the filibuster</vt:lpstr>
      <vt:lpstr>The Filibuster rule</vt:lpstr>
      <vt:lpstr>PowerPoint Presentation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60 vote requirement in rule 22:</dc:title>
  <dc:creator>win7</dc:creator>
  <cp:lastModifiedBy>win7</cp:lastModifiedBy>
  <cp:revision>7</cp:revision>
  <dcterms:created xsi:type="dcterms:W3CDTF">2013-02-07T12:01:45Z</dcterms:created>
  <dcterms:modified xsi:type="dcterms:W3CDTF">2013-02-07T14:14:57Z</dcterms:modified>
</cp:coreProperties>
</file>