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97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4A361B-F229-4035-9620-99E9CBC956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07AB6A44-CEAD-4438-ABBA-5A7B5D89F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2BD2F885-96BF-4C50-BF8F-CB167B317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9E51A538-F8BD-41F1-A8FF-05B6A06B8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2CBDC85D-6D25-4FBB-B087-4C3C7FC78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9F55E473-9D85-456A-AE76-DBE344908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585FD966-6237-43DA-BB81-5E12DABCE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3CD40EE7-4B3E-43E7-8914-773599260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FC2047E9-FF75-439C-BE9F-CAF6C4249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778AE5D7-BAA9-4F23-B317-C515588BE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| </a:t>
            </a:r>
            <a:fld id="{3FB43BD5-2E75-422D-AD60-D4EC2F821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1 | </a:t>
            </a:r>
            <a:fld id="{20EC9562-7B37-41B3-B28A-9CA95DA85D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08175" y="2951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One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Study of American Government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 | </a:t>
            </a:r>
            <a:fld id="{2724A342-2CE8-4202-9DD1-DA5C0959C828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Key Questions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/>
              <a:t>Who governs?</a:t>
            </a:r>
            <a:r>
              <a:rPr lang="en-US"/>
              <a:t> Those who govern will affect us.</a:t>
            </a:r>
          </a:p>
          <a:p>
            <a:r>
              <a:rPr lang="en-US" sz="3600" b="1"/>
              <a:t>To what ends?</a:t>
            </a:r>
            <a:r>
              <a:rPr lang="en-US"/>
              <a:t> How will government affect our lives?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 | </a:t>
            </a:r>
            <a:fld id="{38934679-270C-4271-87CC-3FBF03DDCF52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Political Power?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Power</a:t>
            </a:r>
            <a:r>
              <a:rPr lang="en-US"/>
              <a:t>: the ability of one person to cause another person to act in accordance with the first person’s intentions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Authority</a:t>
            </a:r>
            <a:r>
              <a:rPr lang="en-US"/>
              <a:t>: the right to use power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Legitimacy</a:t>
            </a:r>
            <a:r>
              <a:rPr lang="en-US"/>
              <a:t>: what makes a law or constitution a source of right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 | </a:t>
            </a:r>
            <a:fld id="{979217AF-44D0-4787-AD5D-275078D935C5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Democracy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Direct democracy</a:t>
            </a:r>
            <a:r>
              <a:rPr lang="en-US"/>
              <a:t>: A form of democracy in which most, or all, of the citizenry participate directly.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b="1"/>
              <a:t>Representative democracy</a:t>
            </a:r>
            <a:r>
              <a:rPr lang="en-US"/>
              <a:t>: A government in which leaders make decisions by winning a competitive struggle for the popular vote.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 | </a:t>
            </a:r>
            <a:fld id="{4C55CCE8-945B-4A56-86E6-10917D15ACD1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Framers’ 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Government would mediate, nor mirror, popular views</a:t>
            </a:r>
          </a:p>
          <a:p>
            <a:r>
              <a:rPr lang="en-US"/>
              <a:t>People were viewed as lacking knowledge and susceptible to manipulation</a:t>
            </a:r>
          </a:p>
          <a:p>
            <a:r>
              <a:rPr lang="en-US"/>
              <a:t>Framers’ goal: to minimize the abuse of power by a tyrannical majority or by officeholders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 | </a:t>
            </a:r>
            <a:fld id="{50997DD2-62C7-4AE7-AA43-950467C4DBF3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Theories of Government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Marxism</a:t>
            </a:r>
            <a:r>
              <a:rPr lang="en-US"/>
              <a:t>: Those who own the means of production, controlling the economic system, will control the government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b="1"/>
              <a:t>Elitism</a:t>
            </a:r>
            <a:r>
              <a:rPr lang="en-US"/>
              <a:t>: A few top leaders, drawn from the major sectors of the United States polity, will make all important decisions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 | </a:t>
            </a:r>
            <a:fld id="{84D227C5-6F80-4A5B-AA2C-0DA65F79AF4A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Theories of Government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Bureaucratic</a:t>
            </a:r>
            <a:r>
              <a:rPr lang="en-US"/>
              <a:t>: Appointed civil servants control the government, without consulting the public.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b="1"/>
              <a:t>Pluralist</a:t>
            </a:r>
            <a:r>
              <a:rPr lang="en-US"/>
              <a:t>: Competition among affected interests shapes public policy decision-making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278</TotalTime>
  <Words>308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</vt:lpstr>
      <vt:lpstr>Arial</vt:lpstr>
      <vt:lpstr>Times New Roman</vt:lpstr>
      <vt:lpstr>wilson</vt:lpstr>
      <vt:lpstr>Chapter One</vt:lpstr>
      <vt:lpstr>Two Key Questions</vt:lpstr>
      <vt:lpstr>What is Political Power?</vt:lpstr>
      <vt:lpstr>Kinds of Democracy</vt:lpstr>
      <vt:lpstr>The Framers’ View</vt:lpstr>
      <vt:lpstr>Theories of Government</vt:lpstr>
      <vt:lpstr>Theories of Government</vt:lpstr>
    </vt:vector>
  </TitlesOfParts>
  <Company>뿿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American Government</dc:title>
  <dc:creator>Trial User</dc:creator>
  <cp:lastModifiedBy>UCS</cp:lastModifiedBy>
  <cp:revision>8</cp:revision>
  <dcterms:created xsi:type="dcterms:W3CDTF">2005-04-16T19:29:04Z</dcterms:created>
  <dcterms:modified xsi:type="dcterms:W3CDTF">2011-09-12T10:42:53Z</dcterms:modified>
</cp:coreProperties>
</file>